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7"/>
  </p:notesMasterIdLst>
  <p:sldIdLst>
    <p:sldId id="256" r:id="rId2"/>
    <p:sldId id="264" r:id="rId3"/>
    <p:sldId id="265" r:id="rId4"/>
    <p:sldId id="266" r:id="rId5"/>
    <p:sldId id="267" r:id="rId6"/>
    <p:sldId id="268" r:id="rId7"/>
    <p:sldId id="269" r:id="rId8"/>
    <p:sldId id="270" r:id="rId9"/>
    <p:sldId id="271" r:id="rId10"/>
    <p:sldId id="272" r:id="rId11"/>
    <p:sldId id="668" r:id="rId12"/>
    <p:sldId id="257" r:id="rId13"/>
    <p:sldId id="258" r:id="rId14"/>
    <p:sldId id="259" r:id="rId15"/>
    <p:sldId id="260" r:id="rId16"/>
    <p:sldId id="261" r:id="rId17"/>
    <p:sldId id="262" r:id="rId18"/>
    <p:sldId id="669" r:id="rId19"/>
    <p:sldId id="283" r:id="rId20"/>
    <p:sldId id="282" r:id="rId21"/>
    <p:sldId id="276" r:id="rId22"/>
    <p:sldId id="277" r:id="rId23"/>
    <p:sldId id="278" r:id="rId24"/>
    <p:sldId id="279" r:id="rId25"/>
    <p:sldId id="280" r:id="rId26"/>
    <p:sldId id="281" r:id="rId27"/>
    <p:sldId id="670" r:id="rId28"/>
    <p:sldId id="286" r:id="rId29"/>
    <p:sldId id="632" r:id="rId30"/>
    <p:sldId id="661" r:id="rId31"/>
    <p:sldId id="667" r:id="rId32"/>
    <p:sldId id="654" r:id="rId33"/>
    <p:sldId id="666" r:id="rId34"/>
    <p:sldId id="664" r:id="rId35"/>
    <p:sldId id="665"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AD1359C-07F3-482F-89E1-1E68B6DE9143}" v="10" dt="2025-01-22T17:14:05.508"/>
    <p1510:client id="{A140F471-9954-4E08-BE19-2BB90F5E2401}" v="96" dt="2025-01-22T17:39:03.0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64" autoAdjust="0"/>
    <p:restoredTop sz="94660"/>
  </p:normalViewPr>
  <p:slideViewPr>
    <p:cSldViewPr snapToGrid="0">
      <p:cViewPr varScale="1">
        <p:scale>
          <a:sx n="70" d="100"/>
          <a:sy n="70" d="100"/>
        </p:scale>
        <p:origin x="1306" y="5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42"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microsoft.com/office/2015/10/relationships/revisionInfo" Target="revisionInfo.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ía Eugenia Castillo Díaz" userId="f77136f758dd2bbf" providerId="LiveId" clId="{A140F471-9954-4E08-BE19-2BB90F5E2401}"/>
    <pc:docChg chg="delSld modSld">
      <pc:chgData name="María Eugenia Castillo Díaz" userId="f77136f758dd2bbf" providerId="LiveId" clId="{A140F471-9954-4E08-BE19-2BB90F5E2401}" dt="2025-01-22T17:39:23.554" v="97" actId="790"/>
      <pc:docMkLst>
        <pc:docMk/>
      </pc:docMkLst>
      <pc:sldChg chg="modSp modAnim">
        <pc:chgData name="María Eugenia Castillo Díaz" userId="f77136f758dd2bbf" providerId="LiveId" clId="{A140F471-9954-4E08-BE19-2BB90F5E2401}" dt="2025-01-22T17:39:03.054" v="95" actId="20577"/>
        <pc:sldMkLst>
          <pc:docMk/>
          <pc:sldMk cId="1719695371" sldId="256"/>
        </pc:sldMkLst>
        <pc:spChg chg="mod">
          <ac:chgData name="María Eugenia Castillo Díaz" userId="f77136f758dd2bbf" providerId="LiveId" clId="{A140F471-9954-4E08-BE19-2BB90F5E2401}" dt="2025-01-22T17:38:35.906" v="32" actId="20577"/>
          <ac:spMkLst>
            <pc:docMk/>
            <pc:sldMk cId="1719695371" sldId="256"/>
            <ac:spMk id="2" creationId="{8E36AE83-3C80-43DC-6F85-F1DCF39CC0E5}"/>
          </ac:spMkLst>
        </pc:spChg>
        <pc:spChg chg="mod">
          <ac:chgData name="María Eugenia Castillo Díaz" userId="f77136f758dd2bbf" providerId="LiveId" clId="{A140F471-9954-4E08-BE19-2BB90F5E2401}" dt="2025-01-22T17:39:03.054" v="95" actId="20577"/>
          <ac:spMkLst>
            <pc:docMk/>
            <pc:sldMk cId="1719695371" sldId="256"/>
            <ac:spMk id="3" creationId="{72CB368A-73ED-5020-13AB-96E24E345B07}"/>
          </ac:spMkLst>
        </pc:spChg>
      </pc:sldChg>
      <pc:sldChg chg="del">
        <pc:chgData name="María Eugenia Castillo Díaz" userId="f77136f758dd2bbf" providerId="LiveId" clId="{A140F471-9954-4E08-BE19-2BB90F5E2401}" dt="2025-01-22T17:39:11.311" v="96" actId="47"/>
        <pc:sldMkLst>
          <pc:docMk/>
          <pc:sldMk cId="3630948917" sldId="273"/>
        </pc:sldMkLst>
      </pc:sldChg>
      <pc:sldChg chg="modSp mod">
        <pc:chgData name="María Eugenia Castillo Díaz" userId="f77136f758dd2bbf" providerId="LiveId" clId="{A140F471-9954-4E08-BE19-2BB90F5E2401}" dt="2025-01-22T17:39:23.554" v="97" actId="790"/>
        <pc:sldMkLst>
          <pc:docMk/>
          <pc:sldMk cId="1488933148" sldId="669"/>
        </pc:sldMkLst>
        <pc:spChg chg="mod">
          <ac:chgData name="María Eugenia Castillo Díaz" userId="f77136f758dd2bbf" providerId="LiveId" clId="{A140F471-9954-4E08-BE19-2BB90F5E2401}" dt="2025-01-22T17:39:23.554" v="97" actId="790"/>
          <ac:spMkLst>
            <pc:docMk/>
            <pc:sldMk cId="1488933148" sldId="669"/>
            <ac:spMk id="2" creationId="{A83CAC8D-FD14-777E-B1AE-387B4FA00D57}"/>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5026521-AD90-4323-B928-934CB13E28E8}"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66B5697A-187D-4C1E-9646-7F2A6A552567}">
      <dgm:prSet/>
      <dgm:spPr/>
      <dgm:t>
        <a:bodyPr/>
        <a:lstStyle/>
        <a:p>
          <a:r>
            <a:rPr lang="es-CL" dirty="0"/>
            <a:t>Art. 38 inciso 2° CPR: “</a:t>
          </a:r>
          <a:r>
            <a:rPr lang="es-MX" dirty="0"/>
            <a:t>Cualquier persona que sea lesionada en sus derechos por la Administración del Estado, de sus organismos o de las municipalidades, podrá reclamar ante los tribunales que determine la ley, sin perjuicio de la responsabilidad que pudiere afectar al funcionario que hubiere causado el daño.”</a:t>
          </a:r>
          <a:endParaRPr lang="en-US" dirty="0"/>
        </a:p>
      </dgm:t>
    </dgm:pt>
    <dgm:pt modelId="{64F5478C-0BFB-4E9C-B3DB-C34802A87D8B}" type="parTrans" cxnId="{8E3A2902-5C83-4CE9-A9E7-C04D4608523C}">
      <dgm:prSet/>
      <dgm:spPr/>
      <dgm:t>
        <a:bodyPr/>
        <a:lstStyle/>
        <a:p>
          <a:endParaRPr lang="en-US"/>
        </a:p>
      </dgm:t>
    </dgm:pt>
    <dgm:pt modelId="{8DA5FC29-56D6-438F-8F9E-2BE821E3B4E1}" type="sibTrans" cxnId="{8E3A2902-5C83-4CE9-A9E7-C04D4608523C}">
      <dgm:prSet/>
      <dgm:spPr/>
      <dgm:t>
        <a:bodyPr/>
        <a:lstStyle/>
        <a:p>
          <a:endParaRPr lang="en-US"/>
        </a:p>
      </dgm:t>
    </dgm:pt>
    <dgm:pt modelId="{EA3B9C2B-CF1B-4CCF-950C-2743AB848CFB}">
      <dgm:prSet/>
      <dgm:spPr/>
      <dgm:t>
        <a:bodyPr/>
        <a:lstStyle/>
        <a:p>
          <a:r>
            <a:rPr lang="es-CL" dirty="0"/>
            <a:t>Tribunales especializados en ejercer el control judicial de las actuaciones del Estado</a:t>
          </a:r>
          <a:endParaRPr lang="en-US" dirty="0"/>
        </a:p>
      </dgm:t>
    </dgm:pt>
    <dgm:pt modelId="{3CE93F21-96C0-4AE8-A17D-46DFB03067E2}" type="parTrans" cxnId="{A8F8E13A-D2FD-4C59-B161-870B99C9FBA7}">
      <dgm:prSet/>
      <dgm:spPr/>
      <dgm:t>
        <a:bodyPr/>
        <a:lstStyle/>
        <a:p>
          <a:endParaRPr lang="en-US"/>
        </a:p>
      </dgm:t>
    </dgm:pt>
    <dgm:pt modelId="{8CAA472F-FEF2-4AEB-B97A-797A13A70C2E}" type="sibTrans" cxnId="{A8F8E13A-D2FD-4C59-B161-870B99C9FBA7}">
      <dgm:prSet/>
      <dgm:spPr/>
      <dgm:t>
        <a:bodyPr/>
        <a:lstStyle/>
        <a:p>
          <a:endParaRPr lang="en-US"/>
        </a:p>
      </dgm:t>
    </dgm:pt>
    <dgm:pt modelId="{CF14894A-F002-40FC-9E84-F80EE255ECC8}" type="pres">
      <dgm:prSet presAssocID="{35026521-AD90-4323-B928-934CB13E28E8}" presName="Name0" presStyleCnt="0">
        <dgm:presLayoutVars>
          <dgm:dir/>
          <dgm:animLvl val="lvl"/>
          <dgm:resizeHandles val="exact"/>
        </dgm:presLayoutVars>
      </dgm:prSet>
      <dgm:spPr/>
    </dgm:pt>
    <dgm:pt modelId="{BD96CAE2-27AF-4A16-984E-4F02914E2B16}" type="pres">
      <dgm:prSet presAssocID="{EA3B9C2B-CF1B-4CCF-950C-2743AB848CFB}" presName="boxAndChildren" presStyleCnt="0"/>
      <dgm:spPr/>
    </dgm:pt>
    <dgm:pt modelId="{9777BFC6-8C01-413B-9ECF-77C1C77B37FC}" type="pres">
      <dgm:prSet presAssocID="{EA3B9C2B-CF1B-4CCF-950C-2743AB848CFB}" presName="parentTextBox" presStyleLbl="node1" presStyleIdx="0" presStyleCnt="2"/>
      <dgm:spPr/>
    </dgm:pt>
    <dgm:pt modelId="{39ACF3D6-7B89-4B9F-8305-A37CD75D957B}" type="pres">
      <dgm:prSet presAssocID="{8DA5FC29-56D6-438F-8F9E-2BE821E3B4E1}" presName="sp" presStyleCnt="0"/>
      <dgm:spPr/>
    </dgm:pt>
    <dgm:pt modelId="{36956978-03CB-4C5F-BA9A-B427EDCA037C}" type="pres">
      <dgm:prSet presAssocID="{66B5697A-187D-4C1E-9646-7F2A6A552567}" presName="arrowAndChildren" presStyleCnt="0"/>
      <dgm:spPr/>
    </dgm:pt>
    <dgm:pt modelId="{68EDEF39-B91E-42EC-8A17-6E835F2676A9}" type="pres">
      <dgm:prSet presAssocID="{66B5697A-187D-4C1E-9646-7F2A6A552567}" presName="parentTextArrow" presStyleLbl="node1" presStyleIdx="1" presStyleCnt="2"/>
      <dgm:spPr/>
    </dgm:pt>
  </dgm:ptLst>
  <dgm:cxnLst>
    <dgm:cxn modelId="{8E3A2902-5C83-4CE9-A9E7-C04D4608523C}" srcId="{35026521-AD90-4323-B928-934CB13E28E8}" destId="{66B5697A-187D-4C1E-9646-7F2A6A552567}" srcOrd="0" destOrd="0" parTransId="{64F5478C-0BFB-4E9C-B3DB-C34802A87D8B}" sibTransId="{8DA5FC29-56D6-438F-8F9E-2BE821E3B4E1}"/>
    <dgm:cxn modelId="{535E2213-2800-4C6C-A34D-69418CCCB1A9}" type="presOf" srcId="{66B5697A-187D-4C1E-9646-7F2A6A552567}" destId="{68EDEF39-B91E-42EC-8A17-6E835F2676A9}" srcOrd="0" destOrd="0" presId="urn:microsoft.com/office/officeart/2005/8/layout/process4"/>
    <dgm:cxn modelId="{97C6052D-9246-41EC-8247-184A821EF5C2}" type="presOf" srcId="{EA3B9C2B-CF1B-4CCF-950C-2743AB848CFB}" destId="{9777BFC6-8C01-413B-9ECF-77C1C77B37FC}" srcOrd="0" destOrd="0" presId="urn:microsoft.com/office/officeart/2005/8/layout/process4"/>
    <dgm:cxn modelId="{A8F8E13A-D2FD-4C59-B161-870B99C9FBA7}" srcId="{35026521-AD90-4323-B928-934CB13E28E8}" destId="{EA3B9C2B-CF1B-4CCF-950C-2743AB848CFB}" srcOrd="1" destOrd="0" parTransId="{3CE93F21-96C0-4AE8-A17D-46DFB03067E2}" sibTransId="{8CAA472F-FEF2-4AEB-B97A-797A13A70C2E}"/>
    <dgm:cxn modelId="{002DA46B-FED3-431F-9FEE-91A4D8BBEBCF}" type="presOf" srcId="{35026521-AD90-4323-B928-934CB13E28E8}" destId="{CF14894A-F002-40FC-9E84-F80EE255ECC8}" srcOrd="0" destOrd="0" presId="urn:microsoft.com/office/officeart/2005/8/layout/process4"/>
    <dgm:cxn modelId="{3E58F2CF-67C6-43D0-9C54-9A7943E9B301}" type="presParOf" srcId="{CF14894A-F002-40FC-9E84-F80EE255ECC8}" destId="{BD96CAE2-27AF-4A16-984E-4F02914E2B16}" srcOrd="0" destOrd="0" presId="urn:microsoft.com/office/officeart/2005/8/layout/process4"/>
    <dgm:cxn modelId="{D83F395B-B751-49B0-92B2-9679B6D0E635}" type="presParOf" srcId="{BD96CAE2-27AF-4A16-984E-4F02914E2B16}" destId="{9777BFC6-8C01-413B-9ECF-77C1C77B37FC}" srcOrd="0" destOrd="0" presId="urn:microsoft.com/office/officeart/2005/8/layout/process4"/>
    <dgm:cxn modelId="{74A07DB3-F058-4B63-8111-CE1F6939677D}" type="presParOf" srcId="{CF14894A-F002-40FC-9E84-F80EE255ECC8}" destId="{39ACF3D6-7B89-4B9F-8305-A37CD75D957B}" srcOrd="1" destOrd="0" presId="urn:microsoft.com/office/officeart/2005/8/layout/process4"/>
    <dgm:cxn modelId="{FF699B70-BED0-4280-8F0C-E11B4D5FE246}" type="presParOf" srcId="{CF14894A-F002-40FC-9E84-F80EE255ECC8}" destId="{36956978-03CB-4C5F-BA9A-B427EDCA037C}" srcOrd="2" destOrd="0" presId="urn:microsoft.com/office/officeart/2005/8/layout/process4"/>
    <dgm:cxn modelId="{8A5962FA-E81C-4B86-89BB-0F647361477B}" type="presParOf" srcId="{36956978-03CB-4C5F-BA9A-B427EDCA037C}" destId="{68EDEF39-B91E-42EC-8A17-6E835F2676A9}"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9DA8EF-F0AC-47DE-BDFF-3AE969CA720B}"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0917FF49-6E81-4673-9185-AAD94953F17F}">
      <dgm:prSet/>
      <dgm:spPr/>
      <dgm:t>
        <a:bodyPr/>
        <a:lstStyle/>
        <a:p>
          <a:r>
            <a:rPr lang="es-CL" baseline="0"/>
            <a:t>Modelo Francés</a:t>
          </a:r>
          <a:endParaRPr lang="en-US"/>
        </a:p>
      </dgm:t>
    </dgm:pt>
    <dgm:pt modelId="{2A52D1F0-E8D5-4805-A021-DBA7017F8E03}" type="parTrans" cxnId="{B5BE5020-23FA-4446-899B-81E329A237D9}">
      <dgm:prSet/>
      <dgm:spPr/>
      <dgm:t>
        <a:bodyPr/>
        <a:lstStyle/>
        <a:p>
          <a:endParaRPr lang="en-US"/>
        </a:p>
      </dgm:t>
    </dgm:pt>
    <dgm:pt modelId="{CB10B970-BEDE-400C-A3E4-22292BB43B6E}" type="sibTrans" cxnId="{B5BE5020-23FA-4446-899B-81E329A237D9}">
      <dgm:prSet/>
      <dgm:spPr/>
      <dgm:t>
        <a:bodyPr/>
        <a:lstStyle/>
        <a:p>
          <a:endParaRPr lang="en-US"/>
        </a:p>
      </dgm:t>
    </dgm:pt>
    <dgm:pt modelId="{6550E2AB-5704-40B4-BA4D-AAE82E262018}">
      <dgm:prSet/>
      <dgm:spPr/>
      <dgm:t>
        <a:bodyPr/>
        <a:lstStyle/>
        <a:p>
          <a:r>
            <a:rPr lang="es-CL"/>
            <a:t>Consejo de Estado preside la jurisdicción contencioso-administrativa paralela al Poder Judicial.</a:t>
          </a:r>
          <a:endParaRPr lang="en-US"/>
        </a:p>
      </dgm:t>
    </dgm:pt>
    <dgm:pt modelId="{88026F35-A23A-44D2-9621-9FF1ACCB8CDE}" type="parTrans" cxnId="{A5B29075-7631-45FC-87BD-9069D955C8C7}">
      <dgm:prSet/>
      <dgm:spPr/>
      <dgm:t>
        <a:bodyPr/>
        <a:lstStyle/>
        <a:p>
          <a:endParaRPr lang="en-US"/>
        </a:p>
      </dgm:t>
    </dgm:pt>
    <dgm:pt modelId="{89DB4E28-DBA0-49F6-87E3-CDCB0507ED75}" type="sibTrans" cxnId="{A5B29075-7631-45FC-87BD-9069D955C8C7}">
      <dgm:prSet/>
      <dgm:spPr/>
      <dgm:t>
        <a:bodyPr/>
        <a:lstStyle/>
        <a:p>
          <a:endParaRPr lang="en-US"/>
        </a:p>
      </dgm:t>
    </dgm:pt>
    <dgm:pt modelId="{7433039B-0E17-4A3B-9C70-5E79490E1537}">
      <dgm:prSet/>
      <dgm:spPr/>
      <dgm:t>
        <a:bodyPr/>
        <a:lstStyle/>
        <a:p>
          <a:r>
            <a:rPr lang="es-CL" baseline="0"/>
            <a:t>Modelo Europeo-híbrido</a:t>
          </a:r>
          <a:endParaRPr lang="en-US"/>
        </a:p>
      </dgm:t>
    </dgm:pt>
    <dgm:pt modelId="{005F0E68-3F7F-45B3-9FD6-7899EC46B824}" type="parTrans" cxnId="{936B0EF1-114F-44B6-9D83-BC858B43711E}">
      <dgm:prSet/>
      <dgm:spPr/>
      <dgm:t>
        <a:bodyPr/>
        <a:lstStyle/>
        <a:p>
          <a:endParaRPr lang="en-US"/>
        </a:p>
      </dgm:t>
    </dgm:pt>
    <dgm:pt modelId="{D696CD5D-BC7F-474D-80DF-EAE792D81CD7}" type="sibTrans" cxnId="{936B0EF1-114F-44B6-9D83-BC858B43711E}">
      <dgm:prSet/>
      <dgm:spPr/>
      <dgm:t>
        <a:bodyPr/>
        <a:lstStyle/>
        <a:p>
          <a:endParaRPr lang="en-US"/>
        </a:p>
      </dgm:t>
    </dgm:pt>
    <dgm:pt modelId="{014E51E5-1E13-429B-9C72-85388B3D6658}">
      <dgm:prSet/>
      <dgm:spPr/>
      <dgm:t>
        <a:bodyPr/>
        <a:lstStyle/>
        <a:p>
          <a:r>
            <a:rPr lang="es-CL"/>
            <a:t>Tribunales especializados dentro del Poder Judicial.</a:t>
          </a:r>
          <a:endParaRPr lang="en-US"/>
        </a:p>
      </dgm:t>
    </dgm:pt>
    <dgm:pt modelId="{7176D131-BF1D-424B-B6CA-74867227BCFD}" type="parTrans" cxnId="{CC9C6878-1FE1-4F9D-B9AC-9FC53D6D872C}">
      <dgm:prSet/>
      <dgm:spPr/>
      <dgm:t>
        <a:bodyPr/>
        <a:lstStyle/>
        <a:p>
          <a:endParaRPr lang="en-US"/>
        </a:p>
      </dgm:t>
    </dgm:pt>
    <dgm:pt modelId="{191047BA-2161-4AC4-9EB1-DB4B5F4E9650}" type="sibTrans" cxnId="{CC9C6878-1FE1-4F9D-B9AC-9FC53D6D872C}">
      <dgm:prSet/>
      <dgm:spPr/>
      <dgm:t>
        <a:bodyPr/>
        <a:lstStyle/>
        <a:p>
          <a:endParaRPr lang="en-US"/>
        </a:p>
      </dgm:t>
    </dgm:pt>
    <dgm:pt modelId="{9D705349-260A-427F-A527-CCB86E536553}">
      <dgm:prSet/>
      <dgm:spPr/>
      <dgm:t>
        <a:bodyPr/>
        <a:lstStyle/>
        <a:p>
          <a:r>
            <a:rPr lang="es-CL" baseline="0"/>
            <a:t>Modelo Anglosajón </a:t>
          </a:r>
          <a:endParaRPr lang="en-US"/>
        </a:p>
      </dgm:t>
    </dgm:pt>
    <dgm:pt modelId="{8372B496-6C8F-41AE-BA3C-5AD36E72C676}" type="parTrans" cxnId="{F23CB7C6-BD64-48E5-B0F9-19ABAA1D12B6}">
      <dgm:prSet/>
      <dgm:spPr/>
      <dgm:t>
        <a:bodyPr/>
        <a:lstStyle/>
        <a:p>
          <a:endParaRPr lang="en-US"/>
        </a:p>
      </dgm:t>
    </dgm:pt>
    <dgm:pt modelId="{375FCAF6-93AF-4DF9-9B4C-297865722AFF}" type="sibTrans" cxnId="{F23CB7C6-BD64-48E5-B0F9-19ABAA1D12B6}">
      <dgm:prSet/>
      <dgm:spPr/>
      <dgm:t>
        <a:bodyPr/>
        <a:lstStyle/>
        <a:p>
          <a:endParaRPr lang="en-US"/>
        </a:p>
      </dgm:t>
    </dgm:pt>
    <dgm:pt modelId="{AEF3292E-5FC7-4474-A1A9-902C4ADF7E3B}">
      <dgm:prSet/>
      <dgm:spPr/>
      <dgm:t>
        <a:bodyPr/>
        <a:lstStyle/>
        <a:p>
          <a:r>
            <a:rPr lang="es-CL"/>
            <a:t>La administración podría ser juzgada por los tribunales de fuero común</a:t>
          </a:r>
          <a:endParaRPr lang="en-US"/>
        </a:p>
      </dgm:t>
    </dgm:pt>
    <dgm:pt modelId="{EBBBBD92-9093-4998-942D-A5E1CC66F9A9}" type="parTrans" cxnId="{C39DF5F4-E2B2-48EF-AEFD-36F44B5DC52A}">
      <dgm:prSet/>
      <dgm:spPr/>
      <dgm:t>
        <a:bodyPr/>
        <a:lstStyle/>
        <a:p>
          <a:endParaRPr lang="en-US"/>
        </a:p>
      </dgm:t>
    </dgm:pt>
    <dgm:pt modelId="{6AC0ADE4-0BD8-401B-9601-2384AEB41AA5}" type="sibTrans" cxnId="{C39DF5F4-E2B2-48EF-AEFD-36F44B5DC52A}">
      <dgm:prSet/>
      <dgm:spPr/>
      <dgm:t>
        <a:bodyPr/>
        <a:lstStyle/>
        <a:p>
          <a:endParaRPr lang="en-US"/>
        </a:p>
      </dgm:t>
    </dgm:pt>
    <dgm:pt modelId="{EE226F51-5437-416F-9E69-80E9B94E0919}">
      <dgm:prSet/>
      <dgm:spPr/>
      <dgm:t>
        <a:bodyPr/>
        <a:lstStyle/>
        <a:p>
          <a:r>
            <a:rPr lang="es-CL"/>
            <a:t>Organismos administrativos especializados formados por expertos</a:t>
          </a:r>
          <a:endParaRPr lang="en-US"/>
        </a:p>
      </dgm:t>
    </dgm:pt>
    <dgm:pt modelId="{F59FE190-129F-4C5C-A51C-4E6D102172C6}" type="parTrans" cxnId="{9DECE1AF-A9E0-4DEE-B2E6-801BA79CEC41}">
      <dgm:prSet/>
      <dgm:spPr/>
      <dgm:t>
        <a:bodyPr/>
        <a:lstStyle/>
        <a:p>
          <a:endParaRPr lang="en-US"/>
        </a:p>
      </dgm:t>
    </dgm:pt>
    <dgm:pt modelId="{18AB378A-9EA6-4C7D-B35E-CD1954F6F792}" type="sibTrans" cxnId="{9DECE1AF-A9E0-4DEE-B2E6-801BA79CEC41}">
      <dgm:prSet/>
      <dgm:spPr/>
      <dgm:t>
        <a:bodyPr/>
        <a:lstStyle/>
        <a:p>
          <a:endParaRPr lang="en-US"/>
        </a:p>
      </dgm:t>
    </dgm:pt>
    <dgm:pt modelId="{E8411562-F12F-483A-AB76-26C16E08B10F}" type="pres">
      <dgm:prSet presAssocID="{FA9DA8EF-F0AC-47DE-BDFF-3AE969CA720B}" presName="linear" presStyleCnt="0">
        <dgm:presLayoutVars>
          <dgm:animLvl val="lvl"/>
          <dgm:resizeHandles val="exact"/>
        </dgm:presLayoutVars>
      </dgm:prSet>
      <dgm:spPr/>
    </dgm:pt>
    <dgm:pt modelId="{849361AF-C67A-43E4-88A5-219F6195C6EB}" type="pres">
      <dgm:prSet presAssocID="{0917FF49-6E81-4673-9185-AAD94953F17F}" presName="parentText" presStyleLbl="node1" presStyleIdx="0" presStyleCnt="3">
        <dgm:presLayoutVars>
          <dgm:chMax val="0"/>
          <dgm:bulletEnabled val="1"/>
        </dgm:presLayoutVars>
      </dgm:prSet>
      <dgm:spPr/>
    </dgm:pt>
    <dgm:pt modelId="{276666B7-E17B-42A7-A1E6-A37AA3DBDA6F}" type="pres">
      <dgm:prSet presAssocID="{0917FF49-6E81-4673-9185-AAD94953F17F}" presName="childText" presStyleLbl="revTx" presStyleIdx="0" presStyleCnt="3">
        <dgm:presLayoutVars>
          <dgm:bulletEnabled val="1"/>
        </dgm:presLayoutVars>
      </dgm:prSet>
      <dgm:spPr/>
    </dgm:pt>
    <dgm:pt modelId="{50EC2FA7-71F6-4327-AB8E-C912823AB6E2}" type="pres">
      <dgm:prSet presAssocID="{7433039B-0E17-4A3B-9C70-5E79490E1537}" presName="parentText" presStyleLbl="node1" presStyleIdx="1" presStyleCnt="3">
        <dgm:presLayoutVars>
          <dgm:chMax val="0"/>
          <dgm:bulletEnabled val="1"/>
        </dgm:presLayoutVars>
      </dgm:prSet>
      <dgm:spPr/>
    </dgm:pt>
    <dgm:pt modelId="{64C8A119-C82A-4123-A137-767B564CF08B}" type="pres">
      <dgm:prSet presAssocID="{7433039B-0E17-4A3B-9C70-5E79490E1537}" presName="childText" presStyleLbl="revTx" presStyleIdx="1" presStyleCnt="3">
        <dgm:presLayoutVars>
          <dgm:bulletEnabled val="1"/>
        </dgm:presLayoutVars>
      </dgm:prSet>
      <dgm:spPr/>
    </dgm:pt>
    <dgm:pt modelId="{44ED8AB1-0D04-4DF9-AD54-C987054E83D9}" type="pres">
      <dgm:prSet presAssocID="{9D705349-260A-427F-A527-CCB86E536553}" presName="parentText" presStyleLbl="node1" presStyleIdx="2" presStyleCnt="3">
        <dgm:presLayoutVars>
          <dgm:chMax val="0"/>
          <dgm:bulletEnabled val="1"/>
        </dgm:presLayoutVars>
      </dgm:prSet>
      <dgm:spPr/>
    </dgm:pt>
    <dgm:pt modelId="{14052BB3-6FDB-44D2-AFAD-7F42A9595CF4}" type="pres">
      <dgm:prSet presAssocID="{9D705349-260A-427F-A527-CCB86E536553}" presName="childText" presStyleLbl="revTx" presStyleIdx="2" presStyleCnt="3">
        <dgm:presLayoutVars>
          <dgm:bulletEnabled val="1"/>
        </dgm:presLayoutVars>
      </dgm:prSet>
      <dgm:spPr/>
    </dgm:pt>
  </dgm:ptLst>
  <dgm:cxnLst>
    <dgm:cxn modelId="{B5BE5020-23FA-4446-899B-81E329A237D9}" srcId="{FA9DA8EF-F0AC-47DE-BDFF-3AE969CA720B}" destId="{0917FF49-6E81-4673-9185-AAD94953F17F}" srcOrd="0" destOrd="0" parTransId="{2A52D1F0-E8D5-4805-A021-DBA7017F8E03}" sibTransId="{CB10B970-BEDE-400C-A3E4-22292BB43B6E}"/>
    <dgm:cxn modelId="{A0C3F322-AE68-4F8F-8B22-CAC9DE4AD0AD}" type="presOf" srcId="{EE226F51-5437-416F-9E69-80E9B94E0919}" destId="{14052BB3-6FDB-44D2-AFAD-7F42A9595CF4}" srcOrd="0" destOrd="1" presId="urn:microsoft.com/office/officeart/2005/8/layout/vList2"/>
    <dgm:cxn modelId="{A5B29075-7631-45FC-87BD-9069D955C8C7}" srcId="{0917FF49-6E81-4673-9185-AAD94953F17F}" destId="{6550E2AB-5704-40B4-BA4D-AAE82E262018}" srcOrd="0" destOrd="0" parTransId="{88026F35-A23A-44D2-9621-9FF1ACCB8CDE}" sibTransId="{89DB4E28-DBA0-49F6-87E3-CDCB0507ED75}"/>
    <dgm:cxn modelId="{C0E40458-D9B3-4253-8C7D-F5DE7AF7B64A}" type="presOf" srcId="{6550E2AB-5704-40B4-BA4D-AAE82E262018}" destId="{276666B7-E17B-42A7-A1E6-A37AA3DBDA6F}" srcOrd="0" destOrd="0" presId="urn:microsoft.com/office/officeart/2005/8/layout/vList2"/>
    <dgm:cxn modelId="{CC9C6878-1FE1-4F9D-B9AC-9FC53D6D872C}" srcId="{7433039B-0E17-4A3B-9C70-5E79490E1537}" destId="{014E51E5-1E13-429B-9C72-85388B3D6658}" srcOrd="0" destOrd="0" parTransId="{7176D131-BF1D-424B-B6CA-74867227BCFD}" sibTransId="{191047BA-2161-4AC4-9EB1-DB4B5F4E9650}"/>
    <dgm:cxn modelId="{D2EBD283-F7BE-4A5C-A4F3-422FF7CDE95D}" type="presOf" srcId="{014E51E5-1E13-429B-9C72-85388B3D6658}" destId="{64C8A119-C82A-4123-A137-767B564CF08B}" srcOrd="0" destOrd="0" presId="urn:microsoft.com/office/officeart/2005/8/layout/vList2"/>
    <dgm:cxn modelId="{515D0A9F-DBB6-4868-AF9A-75A83AE5656B}" type="presOf" srcId="{9D705349-260A-427F-A527-CCB86E536553}" destId="{44ED8AB1-0D04-4DF9-AD54-C987054E83D9}" srcOrd="0" destOrd="0" presId="urn:microsoft.com/office/officeart/2005/8/layout/vList2"/>
    <dgm:cxn modelId="{9DECE1AF-A9E0-4DEE-B2E6-801BA79CEC41}" srcId="{9D705349-260A-427F-A527-CCB86E536553}" destId="{EE226F51-5437-416F-9E69-80E9B94E0919}" srcOrd="1" destOrd="0" parTransId="{F59FE190-129F-4C5C-A51C-4E6D102172C6}" sibTransId="{18AB378A-9EA6-4C7D-B35E-CD1954F6F792}"/>
    <dgm:cxn modelId="{0C5D4AB2-3130-4800-BEBF-56EC9140E76C}" type="presOf" srcId="{AEF3292E-5FC7-4474-A1A9-902C4ADF7E3B}" destId="{14052BB3-6FDB-44D2-AFAD-7F42A9595CF4}" srcOrd="0" destOrd="0" presId="urn:microsoft.com/office/officeart/2005/8/layout/vList2"/>
    <dgm:cxn modelId="{F23CB7C6-BD64-48E5-B0F9-19ABAA1D12B6}" srcId="{FA9DA8EF-F0AC-47DE-BDFF-3AE969CA720B}" destId="{9D705349-260A-427F-A527-CCB86E536553}" srcOrd="2" destOrd="0" parTransId="{8372B496-6C8F-41AE-BA3C-5AD36E72C676}" sibTransId="{375FCAF6-93AF-4DF9-9B4C-297865722AFF}"/>
    <dgm:cxn modelId="{B991C9CD-484E-4AA7-A541-DA2B9CF3B00A}" type="presOf" srcId="{7433039B-0E17-4A3B-9C70-5E79490E1537}" destId="{50EC2FA7-71F6-4327-AB8E-C912823AB6E2}" srcOrd="0" destOrd="0" presId="urn:microsoft.com/office/officeart/2005/8/layout/vList2"/>
    <dgm:cxn modelId="{059843E1-4B6F-49D3-BC2A-1AB0C3C4C0C9}" type="presOf" srcId="{FA9DA8EF-F0AC-47DE-BDFF-3AE969CA720B}" destId="{E8411562-F12F-483A-AB76-26C16E08B10F}" srcOrd="0" destOrd="0" presId="urn:microsoft.com/office/officeart/2005/8/layout/vList2"/>
    <dgm:cxn modelId="{936B0EF1-114F-44B6-9D83-BC858B43711E}" srcId="{FA9DA8EF-F0AC-47DE-BDFF-3AE969CA720B}" destId="{7433039B-0E17-4A3B-9C70-5E79490E1537}" srcOrd="1" destOrd="0" parTransId="{005F0E68-3F7F-45B3-9FD6-7899EC46B824}" sibTransId="{D696CD5D-BC7F-474D-80DF-EAE792D81CD7}"/>
    <dgm:cxn modelId="{C39DF5F4-E2B2-48EF-AEFD-36F44B5DC52A}" srcId="{9D705349-260A-427F-A527-CCB86E536553}" destId="{AEF3292E-5FC7-4474-A1A9-902C4ADF7E3B}" srcOrd="0" destOrd="0" parTransId="{EBBBBD92-9093-4998-942D-A5E1CC66F9A9}" sibTransId="{6AC0ADE4-0BD8-401B-9601-2384AEB41AA5}"/>
    <dgm:cxn modelId="{EA7406FB-2180-461F-9064-D0AE59FEB9DF}" type="presOf" srcId="{0917FF49-6E81-4673-9185-AAD94953F17F}" destId="{849361AF-C67A-43E4-88A5-219F6195C6EB}" srcOrd="0" destOrd="0" presId="urn:microsoft.com/office/officeart/2005/8/layout/vList2"/>
    <dgm:cxn modelId="{AC944F92-E165-4D14-B1EC-F6F621E6CAFA}" type="presParOf" srcId="{E8411562-F12F-483A-AB76-26C16E08B10F}" destId="{849361AF-C67A-43E4-88A5-219F6195C6EB}" srcOrd="0" destOrd="0" presId="urn:microsoft.com/office/officeart/2005/8/layout/vList2"/>
    <dgm:cxn modelId="{728EFBD8-7047-41B4-8C32-A2E8AE7792F2}" type="presParOf" srcId="{E8411562-F12F-483A-AB76-26C16E08B10F}" destId="{276666B7-E17B-42A7-A1E6-A37AA3DBDA6F}" srcOrd="1" destOrd="0" presId="urn:microsoft.com/office/officeart/2005/8/layout/vList2"/>
    <dgm:cxn modelId="{79785F3F-C11C-4503-A3AE-50C45C247445}" type="presParOf" srcId="{E8411562-F12F-483A-AB76-26C16E08B10F}" destId="{50EC2FA7-71F6-4327-AB8E-C912823AB6E2}" srcOrd="2" destOrd="0" presId="urn:microsoft.com/office/officeart/2005/8/layout/vList2"/>
    <dgm:cxn modelId="{97384F25-DE26-48F6-8523-1433AEC34A7C}" type="presParOf" srcId="{E8411562-F12F-483A-AB76-26C16E08B10F}" destId="{64C8A119-C82A-4123-A137-767B564CF08B}" srcOrd="3" destOrd="0" presId="urn:microsoft.com/office/officeart/2005/8/layout/vList2"/>
    <dgm:cxn modelId="{8A9AC016-C8B7-4AC8-BBB8-EC342BC11293}" type="presParOf" srcId="{E8411562-F12F-483A-AB76-26C16E08B10F}" destId="{44ED8AB1-0D04-4DF9-AD54-C987054E83D9}" srcOrd="4" destOrd="0" presId="urn:microsoft.com/office/officeart/2005/8/layout/vList2"/>
    <dgm:cxn modelId="{38DC3E4B-FFE5-4718-A0EA-32261B670B76}" type="presParOf" srcId="{E8411562-F12F-483A-AB76-26C16E08B10F}" destId="{14052BB3-6FDB-44D2-AFAD-7F42A9595CF4}"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17F6C2-B519-4234-A047-114C91B3DA6B}" type="doc">
      <dgm:prSet loTypeId="urn:microsoft.com/office/officeart/2005/8/layout/hList1" loCatId="list" qsTypeId="urn:microsoft.com/office/officeart/2005/8/quickstyle/simple2" qsCatId="simple" csTypeId="urn:microsoft.com/office/officeart/2005/8/colors/colorful1" csCatId="colorful" phldr="1"/>
      <dgm:spPr/>
      <dgm:t>
        <a:bodyPr/>
        <a:lstStyle/>
        <a:p>
          <a:endParaRPr lang="en-US"/>
        </a:p>
      </dgm:t>
    </dgm:pt>
    <dgm:pt modelId="{2570D51F-52AC-4B65-A831-79AE703067C3}">
      <dgm:prSet/>
      <dgm:spPr/>
      <dgm:t>
        <a:bodyPr/>
        <a:lstStyle/>
        <a:p>
          <a:r>
            <a:rPr lang="es-CL" noProof="0"/>
            <a:t>Constitución 1925</a:t>
          </a:r>
        </a:p>
      </dgm:t>
    </dgm:pt>
    <dgm:pt modelId="{85C19B1B-0287-4AEC-8AF0-7B9AAFB374D1}" type="parTrans" cxnId="{95E60237-37C7-4C35-9F58-B1F90C739B28}">
      <dgm:prSet/>
      <dgm:spPr/>
      <dgm:t>
        <a:bodyPr/>
        <a:lstStyle/>
        <a:p>
          <a:endParaRPr lang="en-US"/>
        </a:p>
      </dgm:t>
    </dgm:pt>
    <dgm:pt modelId="{03C3E264-0D33-43DC-82DF-0C4A67331892}" type="sibTrans" cxnId="{95E60237-37C7-4C35-9F58-B1F90C739B28}">
      <dgm:prSet/>
      <dgm:spPr/>
      <dgm:t>
        <a:bodyPr/>
        <a:lstStyle/>
        <a:p>
          <a:endParaRPr lang="en-US"/>
        </a:p>
      </dgm:t>
    </dgm:pt>
    <dgm:pt modelId="{6FC70963-4D45-4C7F-944A-22535E029B2B}">
      <dgm:prSet/>
      <dgm:spPr/>
      <dgm:t>
        <a:bodyPr/>
        <a:lstStyle/>
        <a:p>
          <a:r>
            <a:rPr lang="es-CL" noProof="0"/>
            <a:t>Art. 87 “Habrá Tribunales Administrativos, formados con miembros permanentes, para resolver las reclamaciones que se interpongan contra los actos o disposiciones arbitrarias de las autoridades políticas o administrativas y cuyo conocimiento no esté entregado a otros Tribunales por la Constitución o las leyes. Su organización y atribuciones son materia de ley.”</a:t>
          </a:r>
        </a:p>
      </dgm:t>
    </dgm:pt>
    <dgm:pt modelId="{54492990-61B6-4C78-88DA-03548EE69672}" type="parTrans" cxnId="{74F76AD7-8AC4-4833-B300-1984BE481501}">
      <dgm:prSet/>
      <dgm:spPr/>
      <dgm:t>
        <a:bodyPr/>
        <a:lstStyle/>
        <a:p>
          <a:endParaRPr lang="en-US"/>
        </a:p>
      </dgm:t>
    </dgm:pt>
    <dgm:pt modelId="{74E069A1-CB01-475A-B5A0-54E3938C4D96}" type="sibTrans" cxnId="{74F76AD7-8AC4-4833-B300-1984BE481501}">
      <dgm:prSet/>
      <dgm:spPr/>
      <dgm:t>
        <a:bodyPr/>
        <a:lstStyle/>
        <a:p>
          <a:endParaRPr lang="en-US"/>
        </a:p>
      </dgm:t>
    </dgm:pt>
    <dgm:pt modelId="{8D83BE87-1482-44B4-881B-6B72D976C867}">
      <dgm:prSet/>
      <dgm:spPr/>
      <dgm:t>
        <a:bodyPr/>
        <a:lstStyle/>
        <a:p>
          <a:r>
            <a:rPr lang="es-CL" noProof="0"/>
            <a:t>Constitución 1980</a:t>
          </a:r>
        </a:p>
      </dgm:t>
    </dgm:pt>
    <dgm:pt modelId="{93051381-C6A6-42CC-B1CA-1F782E604FCA}" type="parTrans" cxnId="{D577F41F-4A2E-4D09-B6EC-10534FEA64CA}">
      <dgm:prSet/>
      <dgm:spPr/>
      <dgm:t>
        <a:bodyPr/>
        <a:lstStyle/>
        <a:p>
          <a:endParaRPr lang="en-US"/>
        </a:p>
      </dgm:t>
    </dgm:pt>
    <dgm:pt modelId="{E70D7546-4012-48FE-9B57-8C494F926139}" type="sibTrans" cxnId="{D577F41F-4A2E-4D09-B6EC-10534FEA64CA}">
      <dgm:prSet/>
      <dgm:spPr/>
      <dgm:t>
        <a:bodyPr/>
        <a:lstStyle/>
        <a:p>
          <a:endParaRPr lang="en-US"/>
        </a:p>
      </dgm:t>
    </dgm:pt>
    <dgm:pt modelId="{358DC8FD-A6FD-41CD-A803-130383E8FE92}">
      <dgm:prSet/>
      <dgm:spPr/>
      <dgm:t>
        <a:bodyPr/>
        <a:lstStyle/>
        <a:p>
          <a:r>
            <a:rPr lang="es-CL" noProof="0"/>
            <a:t>Art. 38 inc. 2° “Cualquier persona que sea lesionada en sus derechos por la Administración del Estado, de sus organismos o de las municipalidades, podrá reclamar ante los tribunales contenciosos administrativos que determine la ley, sin perjuicio de la responsabilidad que pudiere afectar al funcionario que hubiere causado el daño.”</a:t>
          </a:r>
        </a:p>
      </dgm:t>
    </dgm:pt>
    <dgm:pt modelId="{876BE0E6-8FA7-429D-84EB-E3933A428077}" type="parTrans" cxnId="{A1182AEE-929D-40ED-86BC-DE2318E75E9F}">
      <dgm:prSet/>
      <dgm:spPr/>
      <dgm:t>
        <a:bodyPr/>
        <a:lstStyle/>
        <a:p>
          <a:endParaRPr lang="en-US"/>
        </a:p>
      </dgm:t>
    </dgm:pt>
    <dgm:pt modelId="{C2E38F2E-F1D8-4D5F-BC9A-563945E84E91}" type="sibTrans" cxnId="{A1182AEE-929D-40ED-86BC-DE2318E75E9F}">
      <dgm:prSet/>
      <dgm:spPr/>
      <dgm:t>
        <a:bodyPr/>
        <a:lstStyle/>
        <a:p>
          <a:endParaRPr lang="en-US"/>
        </a:p>
      </dgm:t>
    </dgm:pt>
    <dgm:pt modelId="{FDA7C9D9-8312-43D8-A306-B7CB52F5AE92}">
      <dgm:prSet/>
      <dgm:spPr/>
      <dgm:t>
        <a:bodyPr/>
        <a:lstStyle/>
        <a:p>
          <a:r>
            <a:rPr lang="es-CL" noProof="0"/>
            <a:t>Creación de tribunales especializados</a:t>
          </a:r>
        </a:p>
      </dgm:t>
    </dgm:pt>
    <dgm:pt modelId="{37082BA7-551F-4A96-8806-4E3660C9A794}" type="parTrans" cxnId="{52CA807C-743E-448A-9E4A-C2CBB118FA87}">
      <dgm:prSet/>
      <dgm:spPr/>
      <dgm:t>
        <a:bodyPr/>
        <a:lstStyle/>
        <a:p>
          <a:endParaRPr lang="es-CL"/>
        </a:p>
      </dgm:t>
    </dgm:pt>
    <dgm:pt modelId="{3CA14192-D78C-4B1E-92EA-2CE0613D6DF1}" type="sibTrans" cxnId="{52CA807C-743E-448A-9E4A-C2CBB118FA87}">
      <dgm:prSet/>
      <dgm:spPr/>
      <dgm:t>
        <a:bodyPr/>
        <a:lstStyle/>
        <a:p>
          <a:endParaRPr lang="es-CL"/>
        </a:p>
      </dgm:t>
    </dgm:pt>
    <dgm:pt modelId="{F2C5EA47-0F74-424A-828A-BA11BAC8999F}">
      <dgm:prSet/>
      <dgm:spPr/>
      <dgm:t>
        <a:bodyPr/>
        <a:lstStyle/>
        <a:p>
          <a:r>
            <a:rPr lang="es-CL" noProof="0" dirty="0"/>
            <a:t>Tribunal de Contratación Pública</a:t>
          </a:r>
        </a:p>
      </dgm:t>
    </dgm:pt>
    <dgm:pt modelId="{50DA379B-FB9F-41CC-887D-C7FCE08FB2F2}" type="parTrans" cxnId="{9655BC70-072E-4FC4-843F-F5523F4EDFF7}">
      <dgm:prSet/>
      <dgm:spPr/>
      <dgm:t>
        <a:bodyPr/>
        <a:lstStyle/>
        <a:p>
          <a:endParaRPr lang="es-CL"/>
        </a:p>
      </dgm:t>
    </dgm:pt>
    <dgm:pt modelId="{DBC803BD-4A5E-49E5-ABA1-0C535F16F0F6}" type="sibTrans" cxnId="{9655BC70-072E-4FC4-843F-F5523F4EDFF7}">
      <dgm:prSet/>
      <dgm:spPr/>
      <dgm:t>
        <a:bodyPr/>
        <a:lstStyle/>
        <a:p>
          <a:endParaRPr lang="es-CL"/>
        </a:p>
      </dgm:t>
    </dgm:pt>
    <dgm:pt modelId="{B4392E0D-C7EF-4C0C-A643-22E334EBAB4E}">
      <dgm:prSet/>
      <dgm:spPr/>
      <dgm:t>
        <a:bodyPr/>
        <a:lstStyle/>
        <a:p>
          <a:r>
            <a:rPr lang="es-CL" noProof="0"/>
            <a:t>Modificación constitucional 1989</a:t>
          </a:r>
        </a:p>
      </dgm:t>
    </dgm:pt>
    <dgm:pt modelId="{B2693440-4B8B-4B37-B18D-141E19D3A545}" type="parTrans" cxnId="{68A4BAA6-8879-4B8C-97DE-BC8AB8349DD5}">
      <dgm:prSet/>
      <dgm:spPr/>
      <dgm:t>
        <a:bodyPr/>
        <a:lstStyle/>
        <a:p>
          <a:endParaRPr lang="es-CL"/>
        </a:p>
      </dgm:t>
    </dgm:pt>
    <dgm:pt modelId="{ED8C4E79-49F2-4823-99EC-C4537A05183A}" type="sibTrans" cxnId="{68A4BAA6-8879-4B8C-97DE-BC8AB8349DD5}">
      <dgm:prSet/>
      <dgm:spPr/>
      <dgm:t>
        <a:bodyPr/>
        <a:lstStyle/>
        <a:p>
          <a:endParaRPr lang="es-CL"/>
        </a:p>
      </dgm:t>
    </dgm:pt>
    <dgm:pt modelId="{071E5C8D-0B7A-4DF6-BE7E-6F966B9AF9FE}">
      <dgm:prSet/>
      <dgm:spPr/>
      <dgm:t>
        <a:bodyPr/>
        <a:lstStyle/>
        <a:p>
          <a:r>
            <a:rPr lang="es-CL" dirty="0"/>
            <a:t>Art. 38 inciso 2° CPR: “</a:t>
          </a:r>
          <a:r>
            <a:rPr lang="es-MX" dirty="0"/>
            <a:t>Cualquier persona que sea lesionada en sus derechos por la Administración del Estado, de sus organismos o de las municipalidades, podrá reclamar ante los tribunales que determine la ley, sin perjuicio de la responsabilidad que pudiere afectar al funcionario que hubiere causado el daño.”</a:t>
          </a:r>
          <a:endParaRPr lang="es-CL" noProof="0" dirty="0"/>
        </a:p>
      </dgm:t>
    </dgm:pt>
    <dgm:pt modelId="{67E64F44-6922-4C0F-8CAF-BCF414235DFC}" type="parTrans" cxnId="{8466686C-4FFD-4559-87A3-15D12BACF285}">
      <dgm:prSet/>
      <dgm:spPr/>
      <dgm:t>
        <a:bodyPr/>
        <a:lstStyle/>
        <a:p>
          <a:endParaRPr lang="es-CL"/>
        </a:p>
      </dgm:t>
    </dgm:pt>
    <dgm:pt modelId="{061C1CBD-A975-42DE-BA3C-26C6786472B8}" type="sibTrans" cxnId="{8466686C-4FFD-4559-87A3-15D12BACF285}">
      <dgm:prSet/>
      <dgm:spPr/>
      <dgm:t>
        <a:bodyPr/>
        <a:lstStyle/>
        <a:p>
          <a:endParaRPr lang="es-CL"/>
        </a:p>
      </dgm:t>
    </dgm:pt>
    <dgm:pt modelId="{95CCD08D-36ED-4E97-B1DB-97A631CDB0B1}">
      <dgm:prSet/>
      <dgm:spPr/>
      <dgm:t>
        <a:bodyPr/>
        <a:lstStyle/>
        <a:p>
          <a:r>
            <a:rPr lang="es-CL" noProof="0" dirty="0"/>
            <a:t>Tribunales Tributarios y Aduaneros</a:t>
          </a:r>
        </a:p>
      </dgm:t>
    </dgm:pt>
    <dgm:pt modelId="{2F47DFF9-CE4F-4267-9755-B0A04FBF466C}" type="parTrans" cxnId="{B5B21FF6-5FA9-435C-871E-86B74A4F619E}">
      <dgm:prSet/>
      <dgm:spPr/>
      <dgm:t>
        <a:bodyPr/>
        <a:lstStyle/>
        <a:p>
          <a:endParaRPr lang="es-CL"/>
        </a:p>
      </dgm:t>
    </dgm:pt>
    <dgm:pt modelId="{1A78614F-618A-48B1-8935-FCC928821D26}" type="sibTrans" cxnId="{B5B21FF6-5FA9-435C-871E-86B74A4F619E}">
      <dgm:prSet/>
      <dgm:spPr/>
      <dgm:t>
        <a:bodyPr/>
        <a:lstStyle/>
        <a:p>
          <a:endParaRPr lang="es-CL"/>
        </a:p>
      </dgm:t>
    </dgm:pt>
    <dgm:pt modelId="{2C1E17A0-17B6-4144-ADB4-0B63132A1CA5}">
      <dgm:prSet/>
      <dgm:spPr/>
      <dgm:t>
        <a:bodyPr/>
        <a:lstStyle/>
        <a:p>
          <a:r>
            <a:rPr lang="es-CL" noProof="0" dirty="0"/>
            <a:t>Tribunales Ambientales</a:t>
          </a:r>
        </a:p>
      </dgm:t>
    </dgm:pt>
    <dgm:pt modelId="{AAEB2FB3-58A7-4459-B4E0-D5793733D109}" type="parTrans" cxnId="{19421B0E-5A50-4985-BC04-D235D9A61E51}">
      <dgm:prSet/>
      <dgm:spPr/>
      <dgm:t>
        <a:bodyPr/>
        <a:lstStyle/>
        <a:p>
          <a:endParaRPr lang="es-CL"/>
        </a:p>
      </dgm:t>
    </dgm:pt>
    <dgm:pt modelId="{71FA63B9-D9E3-4372-94AB-EAC7E3C538E9}" type="sibTrans" cxnId="{19421B0E-5A50-4985-BC04-D235D9A61E51}">
      <dgm:prSet/>
      <dgm:spPr/>
      <dgm:t>
        <a:bodyPr/>
        <a:lstStyle/>
        <a:p>
          <a:endParaRPr lang="es-CL"/>
        </a:p>
      </dgm:t>
    </dgm:pt>
    <dgm:pt modelId="{58CE507A-692E-48D6-8F0A-28F09712E80E}">
      <dgm:prSet/>
      <dgm:spPr/>
      <dgm:t>
        <a:bodyPr/>
        <a:lstStyle/>
        <a:p>
          <a:r>
            <a:rPr lang="es-CL" noProof="0" dirty="0"/>
            <a:t>Tribunal de Propiedad Industrial</a:t>
          </a:r>
        </a:p>
      </dgm:t>
    </dgm:pt>
    <dgm:pt modelId="{B8F2BECF-3C21-43F5-BAAE-20420F16E450}" type="parTrans" cxnId="{B6AD5F8E-F302-48A6-8CE9-C8B7F50439EE}">
      <dgm:prSet/>
      <dgm:spPr/>
      <dgm:t>
        <a:bodyPr/>
        <a:lstStyle/>
        <a:p>
          <a:endParaRPr lang="es-CL"/>
        </a:p>
      </dgm:t>
    </dgm:pt>
    <dgm:pt modelId="{5955712A-8FBE-4863-A387-FDC4D4712E1A}" type="sibTrans" cxnId="{B6AD5F8E-F302-48A6-8CE9-C8B7F50439EE}">
      <dgm:prSet/>
      <dgm:spPr/>
      <dgm:t>
        <a:bodyPr/>
        <a:lstStyle/>
        <a:p>
          <a:endParaRPr lang="es-CL"/>
        </a:p>
      </dgm:t>
    </dgm:pt>
    <dgm:pt modelId="{D9739E8C-0DC6-4C7E-A81A-423D35060247}">
      <dgm:prSet/>
      <dgm:spPr/>
      <dgm:t>
        <a:bodyPr/>
        <a:lstStyle/>
        <a:p>
          <a:r>
            <a:rPr lang="es-CL" noProof="0" dirty="0"/>
            <a:t>Panel de expertos de la Ley General de Servicios Públicos</a:t>
          </a:r>
        </a:p>
      </dgm:t>
    </dgm:pt>
    <dgm:pt modelId="{BC024072-A61F-4C28-BB25-32D2E0A0C1C3}" type="parTrans" cxnId="{1F6083B2-D8BE-46F5-A423-B464D7AE92FE}">
      <dgm:prSet/>
      <dgm:spPr/>
      <dgm:t>
        <a:bodyPr/>
        <a:lstStyle/>
        <a:p>
          <a:endParaRPr lang="es-CL"/>
        </a:p>
      </dgm:t>
    </dgm:pt>
    <dgm:pt modelId="{6D60F11F-DBE4-40A9-86DB-0D87E63291A7}" type="sibTrans" cxnId="{1F6083B2-D8BE-46F5-A423-B464D7AE92FE}">
      <dgm:prSet/>
      <dgm:spPr/>
      <dgm:t>
        <a:bodyPr/>
        <a:lstStyle/>
        <a:p>
          <a:endParaRPr lang="es-CL"/>
        </a:p>
      </dgm:t>
    </dgm:pt>
    <dgm:pt modelId="{3C748F51-AE4C-4C27-BC28-81229360E8A3}">
      <dgm:prSet/>
      <dgm:spPr/>
      <dgm:t>
        <a:bodyPr/>
        <a:lstStyle/>
        <a:p>
          <a:r>
            <a:rPr lang="es-CL" noProof="0" dirty="0"/>
            <a:t>¿Tribunal contencioso-administrativo-laboral?</a:t>
          </a:r>
        </a:p>
      </dgm:t>
    </dgm:pt>
    <dgm:pt modelId="{596EE1EF-78FB-427E-9DF4-A2D7DF74ED3D}" type="parTrans" cxnId="{A265B87B-ED33-4065-B179-48B0C92C399E}">
      <dgm:prSet/>
      <dgm:spPr/>
      <dgm:t>
        <a:bodyPr/>
        <a:lstStyle/>
        <a:p>
          <a:endParaRPr lang="es-CL"/>
        </a:p>
      </dgm:t>
    </dgm:pt>
    <dgm:pt modelId="{219677A7-75EB-47F4-8661-8627C85754BF}" type="sibTrans" cxnId="{A265B87B-ED33-4065-B179-48B0C92C399E}">
      <dgm:prSet/>
      <dgm:spPr/>
      <dgm:t>
        <a:bodyPr/>
        <a:lstStyle/>
        <a:p>
          <a:endParaRPr lang="es-CL"/>
        </a:p>
      </dgm:t>
    </dgm:pt>
    <dgm:pt modelId="{6C50727C-F5EA-4515-BAF4-CA1B1B3E7B41}" type="pres">
      <dgm:prSet presAssocID="{F417F6C2-B519-4234-A047-114C91B3DA6B}" presName="Name0" presStyleCnt="0">
        <dgm:presLayoutVars>
          <dgm:dir/>
          <dgm:animLvl val="lvl"/>
          <dgm:resizeHandles val="exact"/>
        </dgm:presLayoutVars>
      </dgm:prSet>
      <dgm:spPr/>
    </dgm:pt>
    <dgm:pt modelId="{85995294-CF4A-49A4-BB6F-E71179FEDA93}" type="pres">
      <dgm:prSet presAssocID="{2570D51F-52AC-4B65-A831-79AE703067C3}" presName="composite" presStyleCnt="0"/>
      <dgm:spPr/>
    </dgm:pt>
    <dgm:pt modelId="{6B3A57FD-EBC4-4E48-B04B-141760008ECA}" type="pres">
      <dgm:prSet presAssocID="{2570D51F-52AC-4B65-A831-79AE703067C3}" presName="parTx" presStyleLbl="alignNode1" presStyleIdx="0" presStyleCnt="4">
        <dgm:presLayoutVars>
          <dgm:chMax val="0"/>
          <dgm:chPref val="0"/>
          <dgm:bulletEnabled val="1"/>
        </dgm:presLayoutVars>
      </dgm:prSet>
      <dgm:spPr/>
    </dgm:pt>
    <dgm:pt modelId="{FF3DF212-646D-4A15-9CE1-3555C087C2D6}" type="pres">
      <dgm:prSet presAssocID="{2570D51F-52AC-4B65-A831-79AE703067C3}" presName="desTx" presStyleLbl="alignAccFollowNode1" presStyleIdx="0" presStyleCnt="4">
        <dgm:presLayoutVars>
          <dgm:bulletEnabled val="1"/>
        </dgm:presLayoutVars>
      </dgm:prSet>
      <dgm:spPr/>
    </dgm:pt>
    <dgm:pt modelId="{975DD44D-B202-46BA-AAAF-09BFD0EA5BDB}" type="pres">
      <dgm:prSet presAssocID="{03C3E264-0D33-43DC-82DF-0C4A67331892}" presName="space" presStyleCnt="0"/>
      <dgm:spPr/>
    </dgm:pt>
    <dgm:pt modelId="{4C886FB2-D368-4040-B609-A238A6954767}" type="pres">
      <dgm:prSet presAssocID="{8D83BE87-1482-44B4-881B-6B72D976C867}" presName="composite" presStyleCnt="0"/>
      <dgm:spPr/>
    </dgm:pt>
    <dgm:pt modelId="{C56F6C47-08EF-4246-B5D3-5A44917759BA}" type="pres">
      <dgm:prSet presAssocID="{8D83BE87-1482-44B4-881B-6B72D976C867}" presName="parTx" presStyleLbl="alignNode1" presStyleIdx="1" presStyleCnt="4">
        <dgm:presLayoutVars>
          <dgm:chMax val="0"/>
          <dgm:chPref val="0"/>
          <dgm:bulletEnabled val="1"/>
        </dgm:presLayoutVars>
      </dgm:prSet>
      <dgm:spPr/>
    </dgm:pt>
    <dgm:pt modelId="{D4038A04-7AB9-4A36-80F1-990A4AE078A5}" type="pres">
      <dgm:prSet presAssocID="{8D83BE87-1482-44B4-881B-6B72D976C867}" presName="desTx" presStyleLbl="alignAccFollowNode1" presStyleIdx="1" presStyleCnt="4">
        <dgm:presLayoutVars>
          <dgm:bulletEnabled val="1"/>
        </dgm:presLayoutVars>
      </dgm:prSet>
      <dgm:spPr/>
    </dgm:pt>
    <dgm:pt modelId="{B3844F3D-B658-443A-9AFF-20DDA9F57F5B}" type="pres">
      <dgm:prSet presAssocID="{E70D7546-4012-48FE-9B57-8C494F926139}" presName="space" presStyleCnt="0"/>
      <dgm:spPr/>
    </dgm:pt>
    <dgm:pt modelId="{4C361D1E-0FA6-4B09-BE4C-384E5A5E1972}" type="pres">
      <dgm:prSet presAssocID="{B4392E0D-C7EF-4C0C-A643-22E334EBAB4E}" presName="composite" presStyleCnt="0"/>
      <dgm:spPr/>
    </dgm:pt>
    <dgm:pt modelId="{0CD81AE9-16CA-462E-AACC-435FCF848880}" type="pres">
      <dgm:prSet presAssocID="{B4392E0D-C7EF-4C0C-A643-22E334EBAB4E}" presName="parTx" presStyleLbl="alignNode1" presStyleIdx="2" presStyleCnt="4">
        <dgm:presLayoutVars>
          <dgm:chMax val="0"/>
          <dgm:chPref val="0"/>
          <dgm:bulletEnabled val="1"/>
        </dgm:presLayoutVars>
      </dgm:prSet>
      <dgm:spPr/>
    </dgm:pt>
    <dgm:pt modelId="{E6F231F3-D0D3-4425-84FB-D84B905434CF}" type="pres">
      <dgm:prSet presAssocID="{B4392E0D-C7EF-4C0C-A643-22E334EBAB4E}" presName="desTx" presStyleLbl="alignAccFollowNode1" presStyleIdx="2" presStyleCnt="4">
        <dgm:presLayoutVars>
          <dgm:bulletEnabled val="1"/>
        </dgm:presLayoutVars>
      </dgm:prSet>
      <dgm:spPr/>
    </dgm:pt>
    <dgm:pt modelId="{3BD4C3A2-F7FF-4A78-92B6-F260FC07671A}" type="pres">
      <dgm:prSet presAssocID="{ED8C4E79-49F2-4823-99EC-C4537A05183A}" presName="space" presStyleCnt="0"/>
      <dgm:spPr/>
    </dgm:pt>
    <dgm:pt modelId="{00D37EDC-04F1-4435-9F74-5A6CDADF5E5B}" type="pres">
      <dgm:prSet presAssocID="{FDA7C9D9-8312-43D8-A306-B7CB52F5AE92}" presName="composite" presStyleCnt="0"/>
      <dgm:spPr/>
    </dgm:pt>
    <dgm:pt modelId="{76313953-D012-4B3C-9C7D-A846D981EE37}" type="pres">
      <dgm:prSet presAssocID="{FDA7C9D9-8312-43D8-A306-B7CB52F5AE92}" presName="parTx" presStyleLbl="alignNode1" presStyleIdx="3" presStyleCnt="4">
        <dgm:presLayoutVars>
          <dgm:chMax val="0"/>
          <dgm:chPref val="0"/>
          <dgm:bulletEnabled val="1"/>
        </dgm:presLayoutVars>
      </dgm:prSet>
      <dgm:spPr/>
    </dgm:pt>
    <dgm:pt modelId="{F3A4303E-7F17-48E2-864A-3889BD935CD3}" type="pres">
      <dgm:prSet presAssocID="{FDA7C9D9-8312-43D8-A306-B7CB52F5AE92}" presName="desTx" presStyleLbl="alignAccFollowNode1" presStyleIdx="3" presStyleCnt="4">
        <dgm:presLayoutVars>
          <dgm:bulletEnabled val="1"/>
        </dgm:presLayoutVars>
      </dgm:prSet>
      <dgm:spPr/>
    </dgm:pt>
  </dgm:ptLst>
  <dgm:cxnLst>
    <dgm:cxn modelId="{DA20DA05-7CD8-49CA-ADBB-304F52980247}" type="presOf" srcId="{3C748F51-AE4C-4C27-BC28-81229360E8A3}" destId="{F3A4303E-7F17-48E2-864A-3889BD935CD3}" srcOrd="0" destOrd="5" presId="urn:microsoft.com/office/officeart/2005/8/layout/hList1"/>
    <dgm:cxn modelId="{EECD2D0C-0385-4704-9606-271715B0BE5A}" type="presOf" srcId="{2C1E17A0-17B6-4144-ADB4-0B63132A1CA5}" destId="{F3A4303E-7F17-48E2-864A-3889BD935CD3}" srcOrd="0" destOrd="2" presId="urn:microsoft.com/office/officeart/2005/8/layout/hList1"/>
    <dgm:cxn modelId="{19421B0E-5A50-4985-BC04-D235D9A61E51}" srcId="{FDA7C9D9-8312-43D8-A306-B7CB52F5AE92}" destId="{2C1E17A0-17B6-4144-ADB4-0B63132A1CA5}" srcOrd="2" destOrd="0" parTransId="{AAEB2FB3-58A7-4459-B4E0-D5793733D109}" sibTransId="{71FA63B9-D9E3-4372-94AB-EAC7E3C538E9}"/>
    <dgm:cxn modelId="{D577F41F-4A2E-4D09-B6EC-10534FEA64CA}" srcId="{F417F6C2-B519-4234-A047-114C91B3DA6B}" destId="{8D83BE87-1482-44B4-881B-6B72D976C867}" srcOrd="1" destOrd="0" parTransId="{93051381-C6A6-42CC-B1CA-1F782E604FCA}" sibTransId="{E70D7546-4012-48FE-9B57-8C494F926139}"/>
    <dgm:cxn modelId="{0C04042A-1768-454F-B552-8402285375CD}" type="presOf" srcId="{358DC8FD-A6FD-41CD-A803-130383E8FE92}" destId="{D4038A04-7AB9-4A36-80F1-990A4AE078A5}" srcOrd="0" destOrd="0" presId="urn:microsoft.com/office/officeart/2005/8/layout/hList1"/>
    <dgm:cxn modelId="{C5546D33-E182-4A04-8D6A-8E6F6A06EE3A}" type="presOf" srcId="{95CCD08D-36ED-4E97-B1DB-97A631CDB0B1}" destId="{F3A4303E-7F17-48E2-864A-3889BD935CD3}" srcOrd="0" destOrd="1" presId="urn:microsoft.com/office/officeart/2005/8/layout/hList1"/>
    <dgm:cxn modelId="{95E60237-37C7-4C35-9F58-B1F90C739B28}" srcId="{F417F6C2-B519-4234-A047-114C91B3DA6B}" destId="{2570D51F-52AC-4B65-A831-79AE703067C3}" srcOrd="0" destOrd="0" parTransId="{85C19B1B-0287-4AEC-8AF0-7B9AAFB374D1}" sibTransId="{03C3E264-0D33-43DC-82DF-0C4A67331892}"/>
    <dgm:cxn modelId="{37A3D23B-E91F-4A63-BE28-29DAFD49AEF7}" type="presOf" srcId="{FDA7C9D9-8312-43D8-A306-B7CB52F5AE92}" destId="{76313953-D012-4B3C-9C7D-A846D981EE37}" srcOrd="0" destOrd="0" presId="urn:microsoft.com/office/officeart/2005/8/layout/hList1"/>
    <dgm:cxn modelId="{FED8C35E-D402-431C-BA70-13B9996E4F33}" type="presOf" srcId="{F2C5EA47-0F74-424A-828A-BA11BAC8999F}" destId="{F3A4303E-7F17-48E2-864A-3889BD935CD3}" srcOrd="0" destOrd="0" presId="urn:microsoft.com/office/officeart/2005/8/layout/hList1"/>
    <dgm:cxn modelId="{77D8966B-2630-44E8-8946-540B9A13BBC9}" type="presOf" srcId="{8D83BE87-1482-44B4-881B-6B72D976C867}" destId="{C56F6C47-08EF-4246-B5D3-5A44917759BA}" srcOrd="0" destOrd="0" presId="urn:microsoft.com/office/officeart/2005/8/layout/hList1"/>
    <dgm:cxn modelId="{8466686C-4FFD-4559-87A3-15D12BACF285}" srcId="{B4392E0D-C7EF-4C0C-A643-22E334EBAB4E}" destId="{071E5C8D-0B7A-4DF6-BE7E-6F966B9AF9FE}" srcOrd="0" destOrd="0" parTransId="{67E64F44-6922-4C0F-8CAF-BCF414235DFC}" sibTransId="{061C1CBD-A975-42DE-BA3C-26C6786472B8}"/>
    <dgm:cxn modelId="{9655BC70-072E-4FC4-843F-F5523F4EDFF7}" srcId="{FDA7C9D9-8312-43D8-A306-B7CB52F5AE92}" destId="{F2C5EA47-0F74-424A-828A-BA11BAC8999F}" srcOrd="0" destOrd="0" parTransId="{50DA379B-FB9F-41CC-887D-C7FCE08FB2F2}" sibTransId="{DBC803BD-4A5E-49E5-ABA1-0C535F16F0F6}"/>
    <dgm:cxn modelId="{15D53F72-F404-482C-AB68-40B1BACE3885}" type="presOf" srcId="{F417F6C2-B519-4234-A047-114C91B3DA6B}" destId="{6C50727C-F5EA-4515-BAF4-CA1B1B3E7B41}" srcOrd="0" destOrd="0" presId="urn:microsoft.com/office/officeart/2005/8/layout/hList1"/>
    <dgm:cxn modelId="{EF660457-A951-4697-9F3B-B1B711B3C38F}" type="presOf" srcId="{071E5C8D-0B7A-4DF6-BE7E-6F966B9AF9FE}" destId="{E6F231F3-D0D3-4425-84FB-D84B905434CF}" srcOrd="0" destOrd="0" presId="urn:microsoft.com/office/officeart/2005/8/layout/hList1"/>
    <dgm:cxn modelId="{A265B87B-ED33-4065-B179-48B0C92C399E}" srcId="{FDA7C9D9-8312-43D8-A306-B7CB52F5AE92}" destId="{3C748F51-AE4C-4C27-BC28-81229360E8A3}" srcOrd="5" destOrd="0" parTransId="{596EE1EF-78FB-427E-9DF4-A2D7DF74ED3D}" sibTransId="{219677A7-75EB-47F4-8661-8627C85754BF}"/>
    <dgm:cxn modelId="{52CA807C-743E-448A-9E4A-C2CBB118FA87}" srcId="{F417F6C2-B519-4234-A047-114C91B3DA6B}" destId="{FDA7C9D9-8312-43D8-A306-B7CB52F5AE92}" srcOrd="3" destOrd="0" parTransId="{37082BA7-551F-4A96-8806-4E3660C9A794}" sibTransId="{3CA14192-D78C-4B1E-92EA-2CE0613D6DF1}"/>
    <dgm:cxn modelId="{A3FAFB87-660E-4D76-825C-F242F3434CB6}" type="presOf" srcId="{B4392E0D-C7EF-4C0C-A643-22E334EBAB4E}" destId="{0CD81AE9-16CA-462E-AACC-435FCF848880}" srcOrd="0" destOrd="0" presId="urn:microsoft.com/office/officeart/2005/8/layout/hList1"/>
    <dgm:cxn modelId="{B6AD5F8E-F302-48A6-8CE9-C8B7F50439EE}" srcId="{FDA7C9D9-8312-43D8-A306-B7CB52F5AE92}" destId="{58CE507A-692E-48D6-8F0A-28F09712E80E}" srcOrd="3" destOrd="0" parTransId="{B8F2BECF-3C21-43F5-BAAE-20420F16E450}" sibTransId="{5955712A-8FBE-4863-A387-FDC4D4712E1A}"/>
    <dgm:cxn modelId="{4FBF2693-320A-41A6-97B8-3C0EF6B0868F}" type="presOf" srcId="{58CE507A-692E-48D6-8F0A-28F09712E80E}" destId="{F3A4303E-7F17-48E2-864A-3889BD935CD3}" srcOrd="0" destOrd="3" presId="urn:microsoft.com/office/officeart/2005/8/layout/hList1"/>
    <dgm:cxn modelId="{68A4BAA6-8879-4B8C-97DE-BC8AB8349DD5}" srcId="{F417F6C2-B519-4234-A047-114C91B3DA6B}" destId="{B4392E0D-C7EF-4C0C-A643-22E334EBAB4E}" srcOrd="2" destOrd="0" parTransId="{B2693440-4B8B-4B37-B18D-141E19D3A545}" sibTransId="{ED8C4E79-49F2-4823-99EC-C4537A05183A}"/>
    <dgm:cxn modelId="{B898AAB1-3E7A-496E-B2DC-5BC219B2CF43}" type="presOf" srcId="{D9739E8C-0DC6-4C7E-A81A-423D35060247}" destId="{F3A4303E-7F17-48E2-864A-3889BD935CD3}" srcOrd="0" destOrd="4" presId="urn:microsoft.com/office/officeart/2005/8/layout/hList1"/>
    <dgm:cxn modelId="{1F6083B2-D8BE-46F5-A423-B464D7AE92FE}" srcId="{FDA7C9D9-8312-43D8-A306-B7CB52F5AE92}" destId="{D9739E8C-0DC6-4C7E-A81A-423D35060247}" srcOrd="4" destOrd="0" parTransId="{BC024072-A61F-4C28-BB25-32D2E0A0C1C3}" sibTransId="{6D60F11F-DBE4-40A9-86DB-0D87E63291A7}"/>
    <dgm:cxn modelId="{8AC689BD-ED2E-4583-833B-03CEC1D9F3A6}" type="presOf" srcId="{6FC70963-4D45-4C7F-944A-22535E029B2B}" destId="{FF3DF212-646D-4A15-9CE1-3555C087C2D6}" srcOrd="0" destOrd="0" presId="urn:microsoft.com/office/officeart/2005/8/layout/hList1"/>
    <dgm:cxn modelId="{74F76AD7-8AC4-4833-B300-1984BE481501}" srcId="{2570D51F-52AC-4B65-A831-79AE703067C3}" destId="{6FC70963-4D45-4C7F-944A-22535E029B2B}" srcOrd="0" destOrd="0" parTransId="{54492990-61B6-4C78-88DA-03548EE69672}" sibTransId="{74E069A1-CB01-475A-B5A0-54E3938C4D96}"/>
    <dgm:cxn modelId="{3D79FDE2-C3EC-425C-B7E1-723E37FA6CE8}" type="presOf" srcId="{2570D51F-52AC-4B65-A831-79AE703067C3}" destId="{6B3A57FD-EBC4-4E48-B04B-141760008ECA}" srcOrd="0" destOrd="0" presId="urn:microsoft.com/office/officeart/2005/8/layout/hList1"/>
    <dgm:cxn modelId="{A1182AEE-929D-40ED-86BC-DE2318E75E9F}" srcId="{8D83BE87-1482-44B4-881B-6B72D976C867}" destId="{358DC8FD-A6FD-41CD-A803-130383E8FE92}" srcOrd="0" destOrd="0" parTransId="{876BE0E6-8FA7-429D-84EB-E3933A428077}" sibTransId="{C2E38F2E-F1D8-4D5F-BC9A-563945E84E91}"/>
    <dgm:cxn modelId="{B5B21FF6-5FA9-435C-871E-86B74A4F619E}" srcId="{FDA7C9D9-8312-43D8-A306-B7CB52F5AE92}" destId="{95CCD08D-36ED-4E97-B1DB-97A631CDB0B1}" srcOrd="1" destOrd="0" parTransId="{2F47DFF9-CE4F-4267-9755-B0A04FBF466C}" sibTransId="{1A78614F-618A-48B1-8935-FCC928821D26}"/>
    <dgm:cxn modelId="{BA10FFFA-0942-44A3-A591-D6F2E299FF4A}" type="presParOf" srcId="{6C50727C-F5EA-4515-BAF4-CA1B1B3E7B41}" destId="{85995294-CF4A-49A4-BB6F-E71179FEDA93}" srcOrd="0" destOrd="0" presId="urn:microsoft.com/office/officeart/2005/8/layout/hList1"/>
    <dgm:cxn modelId="{72A76484-66A9-4D50-BD87-69E134E6A12D}" type="presParOf" srcId="{85995294-CF4A-49A4-BB6F-E71179FEDA93}" destId="{6B3A57FD-EBC4-4E48-B04B-141760008ECA}" srcOrd="0" destOrd="0" presId="urn:microsoft.com/office/officeart/2005/8/layout/hList1"/>
    <dgm:cxn modelId="{C9590F55-6C6E-47FB-89DD-EC04ED3EEB46}" type="presParOf" srcId="{85995294-CF4A-49A4-BB6F-E71179FEDA93}" destId="{FF3DF212-646D-4A15-9CE1-3555C087C2D6}" srcOrd="1" destOrd="0" presId="urn:microsoft.com/office/officeart/2005/8/layout/hList1"/>
    <dgm:cxn modelId="{D86EAE6E-0E65-4EDC-B8E9-EDC0A5B4C58A}" type="presParOf" srcId="{6C50727C-F5EA-4515-BAF4-CA1B1B3E7B41}" destId="{975DD44D-B202-46BA-AAAF-09BFD0EA5BDB}" srcOrd="1" destOrd="0" presId="urn:microsoft.com/office/officeart/2005/8/layout/hList1"/>
    <dgm:cxn modelId="{C1C0E36A-F7D1-455B-976F-2592BE1BEA69}" type="presParOf" srcId="{6C50727C-F5EA-4515-BAF4-CA1B1B3E7B41}" destId="{4C886FB2-D368-4040-B609-A238A6954767}" srcOrd="2" destOrd="0" presId="urn:microsoft.com/office/officeart/2005/8/layout/hList1"/>
    <dgm:cxn modelId="{0B6CA04B-1056-4246-8965-D3F4983513B9}" type="presParOf" srcId="{4C886FB2-D368-4040-B609-A238A6954767}" destId="{C56F6C47-08EF-4246-B5D3-5A44917759BA}" srcOrd="0" destOrd="0" presId="urn:microsoft.com/office/officeart/2005/8/layout/hList1"/>
    <dgm:cxn modelId="{03346015-3817-4E5F-992E-59255CF81B7D}" type="presParOf" srcId="{4C886FB2-D368-4040-B609-A238A6954767}" destId="{D4038A04-7AB9-4A36-80F1-990A4AE078A5}" srcOrd="1" destOrd="0" presId="urn:microsoft.com/office/officeart/2005/8/layout/hList1"/>
    <dgm:cxn modelId="{58568DCB-B164-47F2-8F45-EB796E9947D8}" type="presParOf" srcId="{6C50727C-F5EA-4515-BAF4-CA1B1B3E7B41}" destId="{B3844F3D-B658-443A-9AFF-20DDA9F57F5B}" srcOrd="3" destOrd="0" presId="urn:microsoft.com/office/officeart/2005/8/layout/hList1"/>
    <dgm:cxn modelId="{BE7B7E14-413D-4852-9D67-398F07542FBE}" type="presParOf" srcId="{6C50727C-F5EA-4515-BAF4-CA1B1B3E7B41}" destId="{4C361D1E-0FA6-4B09-BE4C-384E5A5E1972}" srcOrd="4" destOrd="0" presId="urn:microsoft.com/office/officeart/2005/8/layout/hList1"/>
    <dgm:cxn modelId="{7B66F2E6-42BF-428B-9A7D-3EA42E67C79A}" type="presParOf" srcId="{4C361D1E-0FA6-4B09-BE4C-384E5A5E1972}" destId="{0CD81AE9-16CA-462E-AACC-435FCF848880}" srcOrd="0" destOrd="0" presId="urn:microsoft.com/office/officeart/2005/8/layout/hList1"/>
    <dgm:cxn modelId="{ABE3A996-F4F1-45D8-92AB-DB1ECA818D85}" type="presParOf" srcId="{4C361D1E-0FA6-4B09-BE4C-384E5A5E1972}" destId="{E6F231F3-D0D3-4425-84FB-D84B905434CF}" srcOrd="1" destOrd="0" presId="urn:microsoft.com/office/officeart/2005/8/layout/hList1"/>
    <dgm:cxn modelId="{1C22EDE9-7D92-4060-910E-3E3CF4113BA4}" type="presParOf" srcId="{6C50727C-F5EA-4515-BAF4-CA1B1B3E7B41}" destId="{3BD4C3A2-F7FF-4A78-92B6-F260FC07671A}" srcOrd="5" destOrd="0" presId="urn:microsoft.com/office/officeart/2005/8/layout/hList1"/>
    <dgm:cxn modelId="{EC15AF90-43B8-47C6-BEAA-41E01E693AB0}" type="presParOf" srcId="{6C50727C-F5EA-4515-BAF4-CA1B1B3E7B41}" destId="{00D37EDC-04F1-4435-9F74-5A6CDADF5E5B}" srcOrd="6" destOrd="0" presId="urn:microsoft.com/office/officeart/2005/8/layout/hList1"/>
    <dgm:cxn modelId="{7D0ED7F2-E435-4E9A-8F73-259B1A486B16}" type="presParOf" srcId="{00D37EDC-04F1-4435-9F74-5A6CDADF5E5B}" destId="{76313953-D012-4B3C-9C7D-A846D981EE37}" srcOrd="0" destOrd="0" presId="urn:microsoft.com/office/officeart/2005/8/layout/hList1"/>
    <dgm:cxn modelId="{5024EAFB-3A5A-4682-BE1C-757C5D227B61}" type="presParOf" srcId="{00D37EDC-04F1-4435-9F74-5A6CDADF5E5B}" destId="{F3A4303E-7F17-48E2-864A-3889BD935CD3}"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E7065A3-E3F5-4F46-9C78-7BD873B297F6}" type="doc">
      <dgm:prSet loTypeId="urn:microsoft.com/office/officeart/2005/8/layout/list1" loCatId="list" qsTypeId="urn:microsoft.com/office/officeart/2005/8/quickstyle/simple1" qsCatId="simple" csTypeId="urn:microsoft.com/office/officeart/2005/8/colors/accent0_3" csCatId="mainScheme"/>
      <dgm:spPr/>
      <dgm:t>
        <a:bodyPr/>
        <a:lstStyle/>
        <a:p>
          <a:endParaRPr lang="en-US"/>
        </a:p>
      </dgm:t>
    </dgm:pt>
    <dgm:pt modelId="{A1C22A5A-7532-4ABD-8730-B59188A48EB5}">
      <dgm:prSet/>
      <dgm:spPr/>
      <dgm:t>
        <a:bodyPr/>
        <a:lstStyle/>
        <a:p>
          <a:r>
            <a:rPr lang="es-CL" baseline="0"/>
            <a:t>Acción de protección</a:t>
          </a:r>
          <a:endParaRPr lang="en-US"/>
        </a:p>
      </dgm:t>
    </dgm:pt>
    <dgm:pt modelId="{42DB7BE2-0F5E-4696-BB46-723EAB1325F5}" type="parTrans" cxnId="{5727D76B-137F-4514-AC94-4EAFADF04C71}">
      <dgm:prSet/>
      <dgm:spPr/>
      <dgm:t>
        <a:bodyPr/>
        <a:lstStyle/>
        <a:p>
          <a:endParaRPr lang="en-US"/>
        </a:p>
      </dgm:t>
    </dgm:pt>
    <dgm:pt modelId="{17387260-93B8-48CA-8881-4F60C3B03601}" type="sibTrans" cxnId="{5727D76B-137F-4514-AC94-4EAFADF04C71}">
      <dgm:prSet/>
      <dgm:spPr/>
      <dgm:t>
        <a:bodyPr/>
        <a:lstStyle/>
        <a:p>
          <a:endParaRPr lang="en-US"/>
        </a:p>
      </dgm:t>
    </dgm:pt>
    <dgm:pt modelId="{ED90DB37-B66C-46C4-BBA2-9B82266039CC}">
      <dgm:prSet/>
      <dgm:spPr/>
      <dgm:t>
        <a:bodyPr/>
        <a:lstStyle/>
        <a:p>
          <a:r>
            <a:rPr lang="es-CL" baseline="0"/>
            <a:t>Contraloría General de la República</a:t>
          </a:r>
          <a:endParaRPr lang="en-US"/>
        </a:p>
      </dgm:t>
    </dgm:pt>
    <dgm:pt modelId="{57729C96-6D7F-42B8-9893-4102B104E4EC}" type="parTrans" cxnId="{8E96A44B-BF29-4BC4-9DF6-0F9208DE74FA}">
      <dgm:prSet/>
      <dgm:spPr/>
      <dgm:t>
        <a:bodyPr/>
        <a:lstStyle/>
        <a:p>
          <a:endParaRPr lang="en-US"/>
        </a:p>
      </dgm:t>
    </dgm:pt>
    <dgm:pt modelId="{F397EF9E-C34B-4B27-965E-F93E1DA760B4}" type="sibTrans" cxnId="{8E96A44B-BF29-4BC4-9DF6-0F9208DE74FA}">
      <dgm:prSet/>
      <dgm:spPr/>
      <dgm:t>
        <a:bodyPr/>
        <a:lstStyle/>
        <a:p>
          <a:endParaRPr lang="en-US"/>
        </a:p>
      </dgm:t>
    </dgm:pt>
    <dgm:pt modelId="{AE3232C2-EC50-4092-9A9C-FE38C26E17BE}">
      <dgm:prSet/>
      <dgm:spPr/>
      <dgm:t>
        <a:bodyPr/>
        <a:lstStyle/>
        <a:p>
          <a:r>
            <a:rPr lang="es-CL" baseline="0"/>
            <a:t>Tribunales laborales</a:t>
          </a:r>
          <a:endParaRPr lang="en-US"/>
        </a:p>
      </dgm:t>
    </dgm:pt>
    <dgm:pt modelId="{C68DE6F6-AB95-4DBF-91CC-558659E19D44}" type="parTrans" cxnId="{28354FD5-9895-4972-B9D7-E0C299AEA792}">
      <dgm:prSet/>
      <dgm:spPr/>
      <dgm:t>
        <a:bodyPr/>
        <a:lstStyle/>
        <a:p>
          <a:endParaRPr lang="en-US"/>
        </a:p>
      </dgm:t>
    </dgm:pt>
    <dgm:pt modelId="{1AF4FC43-A1CC-4E7A-903E-17E07F0A1825}" type="sibTrans" cxnId="{28354FD5-9895-4972-B9D7-E0C299AEA792}">
      <dgm:prSet/>
      <dgm:spPr/>
      <dgm:t>
        <a:bodyPr/>
        <a:lstStyle/>
        <a:p>
          <a:endParaRPr lang="en-US"/>
        </a:p>
      </dgm:t>
    </dgm:pt>
    <dgm:pt modelId="{3AB8E9C2-3E02-4220-AD65-00E2E17D58F0}">
      <dgm:prSet/>
      <dgm:spPr/>
      <dgm:t>
        <a:bodyPr/>
        <a:lstStyle/>
        <a:p>
          <a:r>
            <a:rPr lang="es-CL"/>
            <a:t>Sólo en el procedimiento de Tutela de Derechos Fundamentales</a:t>
          </a:r>
          <a:endParaRPr lang="en-US"/>
        </a:p>
      </dgm:t>
    </dgm:pt>
    <dgm:pt modelId="{EBD1D86F-1744-4E1C-A4F3-E778713C6FFE}" type="parTrans" cxnId="{86B6BBA4-EA32-43AE-90E7-4425E6F71893}">
      <dgm:prSet/>
      <dgm:spPr/>
      <dgm:t>
        <a:bodyPr/>
        <a:lstStyle/>
        <a:p>
          <a:endParaRPr lang="en-US"/>
        </a:p>
      </dgm:t>
    </dgm:pt>
    <dgm:pt modelId="{336DF3EB-44DB-4A72-AC90-D77EF9251758}" type="sibTrans" cxnId="{86B6BBA4-EA32-43AE-90E7-4425E6F71893}">
      <dgm:prSet/>
      <dgm:spPr/>
      <dgm:t>
        <a:bodyPr/>
        <a:lstStyle/>
        <a:p>
          <a:endParaRPr lang="en-US"/>
        </a:p>
      </dgm:t>
    </dgm:pt>
    <dgm:pt modelId="{099663B8-FF96-4540-A7A2-4BCC42A9247F}">
      <dgm:prSet/>
      <dgm:spPr/>
      <dgm:t>
        <a:bodyPr/>
        <a:lstStyle/>
        <a:p>
          <a:r>
            <a:rPr lang="es-CL"/>
            <a:t>Honorarios pueden demandar para reconocer su relación laboral con el Estado</a:t>
          </a:r>
          <a:endParaRPr lang="en-US"/>
        </a:p>
      </dgm:t>
    </dgm:pt>
    <dgm:pt modelId="{D39D03C5-4D23-4ED9-8EE5-2E0B957292D9}" type="parTrans" cxnId="{57C6CA9A-D4E1-4F8E-81DB-96233B2F01FE}">
      <dgm:prSet/>
      <dgm:spPr/>
      <dgm:t>
        <a:bodyPr/>
        <a:lstStyle/>
        <a:p>
          <a:endParaRPr lang="en-US"/>
        </a:p>
      </dgm:t>
    </dgm:pt>
    <dgm:pt modelId="{FB24B45C-4FE3-4BD1-8D32-1B37416BF8AD}" type="sibTrans" cxnId="{57C6CA9A-D4E1-4F8E-81DB-96233B2F01FE}">
      <dgm:prSet/>
      <dgm:spPr/>
      <dgm:t>
        <a:bodyPr/>
        <a:lstStyle/>
        <a:p>
          <a:endParaRPr lang="en-US"/>
        </a:p>
      </dgm:t>
    </dgm:pt>
    <dgm:pt modelId="{B04D2EEB-8090-4A5D-A89A-C7313CDDD6F3}" type="pres">
      <dgm:prSet presAssocID="{2E7065A3-E3F5-4F46-9C78-7BD873B297F6}" presName="linear" presStyleCnt="0">
        <dgm:presLayoutVars>
          <dgm:dir/>
          <dgm:animLvl val="lvl"/>
          <dgm:resizeHandles val="exact"/>
        </dgm:presLayoutVars>
      </dgm:prSet>
      <dgm:spPr/>
    </dgm:pt>
    <dgm:pt modelId="{56ED277F-6C1C-4822-80FC-D2423F14DB77}" type="pres">
      <dgm:prSet presAssocID="{A1C22A5A-7532-4ABD-8730-B59188A48EB5}" presName="parentLin" presStyleCnt="0"/>
      <dgm:spPr/>
    </dgm:pt>
    <dgm:pt modelId="{6EDB2971-B5C4-42CD-A7CD-88D5B3635872}" type="pres">
      <dgm:prSet presAssocID="{A1C22A5A-7532-4ABD-8730-B59188A48EB5}" presName="parentLeftMargin" presStyleLbl="node1" presStyleIdx="0" presStyleCnt="3"/>
      <dgm:spPr/>
    </dgm:pt>
    <dgm:pt modelId="{ED906CBA-FE89-44F4-8CE3-7899C3330069}" type="pres">
      <dgm:prSet presAssocID="{A1C22A5A-7532-4ABD-8730-B59188A48EB5}" presName="parentText" presStyleLbl="node1" presStyleIdx="0" presStyleCnt="3">
        <dgm:presLayoutVars>
          <dgm:chMax val="0"/>
          <dgm:bulletEnabled val="1"/>
        </dgm:presLayoutVars>
      </dgm:prSet>
      <dgm:spPr/>
    </dgm:pt>
    <dgm:pt modelId="{2DFC8D35-3BA9-44D7-B771-CB6B46D162D2}" type="pres">
      <dgm:prSet presAssocID="{A1C22A5A-7532-4ABD-8730-B59188A48EB5}" presName="negativeSpace" presStyleCnt="0"/>
      <dgm:spPr/>
    </dgm:pt>
    <dgm:pt modelId="{83063DEF-89BB-4064-B8C7-D8E24D93F517}" type="pres">
      <dgm:prSet presAssocID="{A1C22A5A-7532-4ABD-8730-B59188A48EB5}" presName="childText" presStyleLbl="conFgAcc1" presStyleIdx="0" presStyleCnt="3">
        <dgm:presLayoutVars>
          <dgm:bulletEnabled val="1"/>
        </dgm:presLayoutVars>
      </dgm:prSet>
      <dgm:spPr/>
    </dgm:pt>
    <dgm:pt modelId="{8F3516B0-63DE-4C6F-B037-BDFE915DE9B7}" type="pres">
      <dgm:prSet presAssocID="{17387260-93B8-48CA-8881-4F60C3B03601}" presName="spaceBetweenRectangles" presStyleCnt="0"/>
      <dgm:spPr/>
    </dgm:pt>
    <dgm:pt modelId="{BDBF1EBE-7A37-422B-A08B-19361E3B5DFA}" type="pres">
      <dgm:prSet presAssocID="{ED90DB37-B66C-46C4-BBA2-9B82266039CC}" presName="parentLin" presStyleCnt="0"/>
      <dgm:spPr/>
    </dgm:pt>
    <dgm:pt modelId="{5C23AE08-3654-4632-96A1-345DB65F07B5}" type="pres">
      <dgm:prSet presAssocID="{ED90DB37-B66C-46C4-BBA2-9B82266039CC}" presName="parentLeftMargin" presStyleLbl="node1" presStyleIdx="0" presStyleCnt="3"/>
      <dgm:spPr/>
    </dgm:pt>
    <dgm:pt modelId="{AF3F3CD9-7318-4026-B745-CF80CDE92E16}" type="pres">
      <dgm:prSet presAssocID="{ED90DB37-B66C-46C4-BBA2-9B82266039CC}" presName="parentText" presStyleLbl="node1" presStyleIdx="1" presStyleCnt="3">
        <dgm:presLayoutVars>
          <dgm:chMax val="0"/>
          <dgm:bulletEnabled val="1"/>
        </dgm:presLayoutVars>
      </dgm:prSet>
      <dgm:spPr/>
    </dgm:pt>
    <dgm:pt modelId="{E46BDACA-DE5D-4FC5-BE34-9C309C4C9649}" type="pres">
      <dgm:prSet presAssocID="{ED90DB37-B66C-46C4-BBA2-9B82266039CC}" presName="negativeSpace" presStyleCnt="0"/>
      <dgm:spPr/>
    </dgm:pt>
    <dgm:pt modelId="{A5971915-83A4-4497-93F1-8E6CF7AE6663}" type="pres">
      <dgm:prSet presAssocID="{ED90DB37-B66C-46C4-BBA2-9B82266039CC}" presName="childText" presStyleLbl="conFgAcc1" presStyleIdx="1" presStyleCnt="3">
        <dgm:presLayoutVars>
          <dgm:bulletEnabled val="1"/>
        </dgm:presLayoutVars>
      </dgm:prSet>
      <dgm:spPr/>
    </dgm:pt>
    <dgm:pt modelId="{110B1D52-22A2-4BD6-BF0A-CEC81DBF2214}" type="pres">
      <dgm:prSet presAssocID="{F397EF9E-C34B-4B27-965E-F93E1DA760B4}" presName="spaceBetweenRectangles" presStyleCnt="0"/>
      <dgm:spPr/>
    </dgm:pt>
    <dgm:pt modelId="{20311047-6A67-4086-A2BF-E8DA2700E0E8}" type="pres">
      <dgm:prSet presAssocID="{AE3232C2-EC50-4092-9A9C-FE38C26E17BE}" presName="parentLin" presStyleCnt="0"/>
      <dgm:spPr/>
    </dgm:pt>
    <dgm:pt modelId="{23864C2D-29DA-467B-A7FA-D14ED08526C9}" type="pres">
      <dgm:prSet presAssocID="{AE3232C2-EC50-4092-9A9C-FE38C26E17BE}" presName="parentLeftMargin" presStyleLbl="node1" presStyleIdx="1" presStyleCnt="3"/>
      <dgm:spPr/>
    </dgm:pt>
    <dgm:pt modelId="{DFD1B72F-8D0A-448E-B07C-6408D1F5172F}" type="pres">
      <dgm:prSet presAssocID="{AE3232C2-EC50-4092-9A9C-FE38C26E17BE}" presName="parentText" presStyleLbl="node1" presStyleIdx="2" presStyleCnt="3">
        <dgm:presLayoutVars>
          <dgm:chMax val="0"/>
          <dgm:bulletEnabled val="1"/>
        </dgm:presLayoutVars>
      </dgm:prSet>
      <dgm:spPr/>
    </dgm:pt>
    <dgm:pt modelId="{DFC70CE9-FA5D-45E9-95CE-D6988148AC5B}" type="pres">
      <dgm:prSet presAssocID="{AE3232C2-EC50-4092-9A9C-FE38C26E17BE}" presName="negativeSpace" presStyleCnt="0"/>
      <dgm:spPr/>
    </dgm:pt>
    <dgm:pt modelId="{9FD74CB4-B30C-431B-B959-0A08DCEF50D5}" type="pres">
      <dgm:prSet presAssocID="{AE3232C2-EC50-4092-9A9C-FE38C26E17BE}" presName="childText" presStyleLbl="conFgAcc1" presStyleIdx="2" presStyleCnt="3">
        <dgm:presLayoutVars>
          <dgm:bulletEnabled val="1"/>
        </dgm:presLayoutVars>
      </dgm:prSet>
      <dgm:spPr/>
    </dgm:pt>
  </dgm:ptLst>
  <dgm:cxnLst>
    <dgm:cxn modelId="{FEE18C6A-CBE5-49CA-B86B-98BA38C3952C}" type="presOf" srcId="{099663B8-FF96-4540-A7A2-4BCC42A9247F}" destId="{9FD74CB4-B30C-431B-B959-0A08DCEF50D5}" srcOrd="0" destOrd="1" presId="urn:microsoft.com/office/officeart/2005/8/layout/list1"/>
    <dgm:cxn modelId="{8E96A44B-BF29-4BC4-9DF6-0F9208DE74FA}" srcId="{2E7065A3-E3F5-4F46-9C78-7BD873B297F6}" destId="{ED90DB37-B66C-46C4-BBA2-9B82266039CC}" srcOrd="1" destOrd="0" parTransId="{57729C96-6D7F-42B8-9893-4102B104E4EC}" sibTransId="{F397EF9E-C34B-4B27-965E-F93E1DA760B4}"/>
    <dgm:cxn modelId="{5727D76B-137F-4514-AC94-4EAFADF04C71}" srcId="{2E7065A3-E3F5-4F46-9C78-7BD873B297F6}" destId="{A1C22A5A-7532-4ABD-8730-B59188A48EB5}" srcOrd="0" destOrd="0" parTransId="{42DB7BE2-0F5E-4696-BB46-723EAB1325F5}" sibTransId="{17387260-93B8-48CA-8881-4F60C3B03601}"/>
    <dgm:cxn modelId="{55D44454-B697-4795-A908-EF88B33782A6}" type="presOf" srcId="{2E7065A3-E3F5-4F46-9C78-7BD873B297F6}" destId="{B04D2EEB-8090-4A5D-A89A-C7313CDDD6F3}" srcOrd="0" destOrd="0" presId="urn:microsoft.com/office/officeart/2005/8/layout/list1"/>
    <dgm:cxn modelId="{96C03E55-E03E-492B-B23B-41F75017E3DB}" type="presOf" srcId="{AE3232C2-EC50-4092-9A9C-FE38C26E17BE}" destId="{DFD1B72F-8D0A-448E-B07C-6408D1F5172F}" srcOrd="1" destOrd="0" presId="urn:microsoft.com/office/officeart/2005/8/layout/list1"/>
    <dgm:cxn modelId="{24462879-DCE1-48B8-BE53-45260D4717F0}" type="presOf" srcId="{ED90DB37-B66C-46C4-BBA2-9B82266039CC}" destId="{5C23AE08-3654-4632-96A1-345DB65F07B5}" srcOrd="0" destOrd="0" presId="urn:microsoft.com/office/officeart/2005/8/layout/list1"/>
    <dgm:cxn modelId="{C9AD8292-F04A-4C88-ABD8-23E7255B9449}" type="presOf" srcId="{AE3232C2-EC50-4092-9A9C-FE38C26E17BE}" destId="{23864C2D-29DA-467B-A7FA-D14ED08526C9}" srcOrd="0" destOrd="0" presId="urn:microsoft.com/office/officeart/2005/8/layout/list1"/>
    <dgm:cxn modelId="{57C6CA9A-D4E1-4F8E-81DB-96233B2F01FE}" srcId="{AE3232C2-EC50-4092-9A9C-FE38C26E17BE}" destId="{099663B8-FF96-4540-A7A2-4BCC42A9247F}" srcOrd="1" destOrd="0" parTransId="{D39D03C5-4D23-4ED9-8EE5-2E0B957292D9}" sibTransId="{FB24B45C-4FE3-4BD1-8D32-1B37416BF8AD}"/>
    <dgm:cxn modelId="{86B6BBA4-EA32-43AE-90E7-4425E6F71893}" srcId="{AE3232C2-EC50-4092-9A9C-FE38C26E17BE}" destId="{3AB8E9C2-3E02-4220-AD65-00E2E17D58F0}" srcOrd="0" destOrd="0" parTransId="{EBD1D86F-1744-4E1C-A4F3-E778713C6FFE}" sibTransId="{336DF3EB-44DB-4A72-AC90-D77EF9251758}"/>
    <dgm:cxn modelId="{E31374B4-F66F-43CE-8388-C0955CE70E50}" type="presOf" srcId="{3AB8E9C2-3E02-4220-AD65-00E2E17D58F0}" destId="{9FD74CB4-B30C-431B-B959-0A08DCEF50D5}" srcOrd="0" destOrd="0" presId="urn:microsoft.com/office/officeart/2005/8/layout/list1"/>
    <dgm:cxn modelId="{3BC194B5-F29B-4ED1-B75D-97057B37FF27}" type="presOf" srcId="{A1C22A5A-7532-4ABD-8730-B59188A48EB5}" destId="{6EDB2971-B5C4-42CD-A7CD-88D5B3635872}" srcOrd="0" destOrd="0" presId="urn:microsoft.com/office/officeart/2005/8/layout/list1"/>
    <dgm:cxn modelId="{28354FD5-9895-4972-B9D7-E0C299AEA792}" srcId="{2E7065A3-E3F5-4F46-9C78-7BD873B297F6}" destId="{AE3232C2-EC50-4092-9A9C-FE38C26E17BE}" srcOrd="2" destOrd="0" parTransId="{C68DE6F6-AB95-4DBF-91CC-558659E19D44}" sibTransId="{1AF4FC43-A1CC-4E7A-903E-17E07F0A1825}"/>
    <dgm:cxn modelId="{F860AFE8-A420-4C1D-BFCA-5A51DEC35531}" type="presOf" srcId="{ED90DB37-B66C-46C4-BBA2-9B82266039CC}" destId="{AF3F3CD9-7318-4026-B745-CF80CDE92E16}" srcOrd="1" destOrd="0" presId="urn:microsoft.com/office/officeart/2005/8/layout/list1"/>
    <dgm:cxn modelId="{5BC211FE-17DC-42DF-9D11-0129F731A686}" type="presOf" srcId="{A1C22A5A-7532-4ABD-8730-B59188A48EB5}" destId="{ED906CBA-FE89-44F4-8CE3-7899C3330069}" srcOrd="1" destOrd="0" presId="urn:microsoft.com/office/officeart/2005/8/layout/list1"/>
    <dgm:cxn modelId="{44F77FAA-97FC-4A12-A6A7-4043EBFDAA83}" type="presParOf" srcId="{B04D2EEB-8090-4A5D-A89A-C7313CDDD6F3}" destId="{56ED277F-6C1C-4822-80FC-D2423F14DB77}" srcOrd="0" destOrd="0" presId="urn:microsoft.com/office/officeart/2005/8/layout/list1"/>
    <dgm:cxn modelId="{29862212-05A6-4324-846D-B1BED4DFC5F1}" type="presParOf" srcId="{56ED277F-6C1C-4822-80FC-D2423F14DB77}" destId="{6EDB2971-B5C4-42CD-A7CD-88D5B3635872}" srcOrd="0" destOrd="0" presId="urn:microsoft.com/office/officeart/2005/8/layout/list1"/>
    <dgm:cxn modelId="{1E1A4AF1-B71C-42C8-BD1D-E47DFB434200}" type="presParOf" srcId="{56ED277F-6C1C-4822-80FC-D2423F14DB77}" destId="{ED906CBA-FE89-44F4-8CE3-7899C3330069}" srcOrd="1" destOrd="0" presId="urn:microsoft.com/office/officeart/2005/8/layout/list1"/>
    <dgm:cxn modelId="{6D456F14-61D4-49D1-A691-E704CE1031AA}" type="presParOf" srcId="{B04D2EEB-8090-4A5D-A89A-C7313CDDD6F3}" destId="{2DFC8D35-3BA9-44D7-B771-CB6B46D162D2}" srcOrd="1" destOrd="0" presId="urn:microsoft.com/office/officeart/2005/8/layout/list1"/>
    <dgm:cxn modelId="{9E8F4B9A-6A5A-4EF5-9A5B-F7CF089ED16A}" type="presParOf" srcId="{B04D2EEB-8090-4A5D-A89A-C7313CDDD6F3}" destId="{83063DEF-89BB-4064-B8C7-D8E24D93F517}" srcOrd="2" destOrd="0" presId="urn:microsoft.com/office/officeart/2005/8/layout/list1"/>
    <dgm:cxn modelId="{63918D61-1E98-4351-BD28-44D0BAC21DFD}" type="presParOf" srcId="{B04D2EEB-8090-4A5D-A89A-C7313CDDD6F3}" destId="{8F3516B0-63DE-4C6F-B037-BDFE915DE9B7}" srcOrd="3" destOrd="0" presId="urn:microsoft.com/office/officeart/2005/8/layout/list1"/>
    <dgm:cxn modelId="{2361A9E4-70F0-453A-80B0-DAC153934E2C}" type="presParOf" srcId="{B04D2EEB-8090-4A5D-A89A-C7313CDDD6F3}" destId="{BDBF1EBE-7A37-422B-A08B-19361E3B5DFA}" srcOrd="4" destOrd="0" presId="urn:microsoft.com/office/officeart/2005/8/layout/list1"/>
    <dgm:cxn modelId="{473717B8-3864-4A45-AC64-F4CA57C46934}" type="presParOf" srcId="{BDBF1EBE-7A37-422B-A08B-19361E3B5DFA}" destId="{5C23AE08-3654-4632-96A1-345DB65F07B5}" srcOrd="0" destOrd="0" presId="urn:microsoft.com/office/officeart/2005/8/layout/list1"/>
    <dgm:cxn modelId="{C0665B26-86DD-4A7A-BE91-CEFE08D756A4}" type="presParOf" srcId="{BDBF1EBE-7A37-422B-A08B-19361E3B5DFA}" destId="{AF3F3CD9-7318-4026-B745-CF80CDE92E16}" srcOrd="1" destOrd="0" presId="urn:microsoft.com/office/officeart/2005/8/layout/list1"/>
    <dgm:cxn modelId="{C2016B82-2E24-462D-A5C7-D16317E7CA97}" type="presParOf" srcId="{B04D2EEB-8090-4A5D-A89A-C7313CDDD6F3}" destId="{E46BDACA-DE5D-4FC5-BE34-9C309C4C9649}" srcOrd="5" destOrd="0" presId="urn:microsoft.com/office/officeart/2005/8/layout/list1"/>
    <dgm:cxn modelId="{D12DED75-1900-4934-AF72-44B51BD10159}" type="presParOf" srcId="{B04D2EEB-8090-4A5D-A89A-C7313CDDD6F3}" destId="{A5971915-83A4-4497-93F1-8E6CF7AE6663}" srcOrd="6" destOrd="0" presId="urn:microsoft.com/office/officeart/2005/8/layout/list1"/>
    <dgm:cxn modelId="{7EB491AF-1185-4A53-B664-5BBBDF96A17D}" type="presParOf" srcId="{B04D2EEB-8090-4A5D-A89A-C7313CDDD6F3}" destId="{110B1D52-22A2-4BD6-BF0A-CEC81DBF2214}" srcOrd="7" destOrd="0" presId="urn:microsoft.com/office/officeart/2005/8/layout/list1"/>
    <dgm:cxn modelId="{5F0CFAFB-DBBD-41FF-B41F-E0916EF15D49}" type="presParOf" srcId="{B04D2EEB-8090-4A5D-A89A-C7313CDDD6F3}" destId="{20311047-6A67-4086-A2BF-E8DA2700E0E8}" srcOrd="8" destOrd="0" presId="urn:microsoft.com/office/officeart/2005/8/layout/list1"/>
    <dgm:cxn modelId="{AD424197-0417-4DFC-94C2-AE2414ED98CF}" type="presParOf" srcId="{20311047-6A67-4086-A2BF-E8DA2700E0E8}" destId="{23864C2D-29DA-467B-A7FA-D14ED08526C9}" srcOrd="0" destOrd="0" presId="urn:microsoft.com/office/officeart/2005/8/layout/list1"/>
    <dgm:cxn modelId="{164CE80F-D311-4F03-B775-D2937FFECB79}" type="presParOf" srcId="{20311047-6A67-4086-A2BF-E8DA2700E0E8}" destId="{DFD1B72F-8D0A-448E-B07C-6408D1F5172F}" srcOrd="1" destOrd="0" presId="urn:microsoft.com/office/officeart/2005/8/layout/list1"/>
    <dgm:cxn modelId="{01F42D52-C119-4CAA-9417-364F30D6D2EC}" type="presParOf" srcId="{B04D2EEB-8090-4A5D-A89A-C7313CDDD6F3}" destId="{DFC70CE9-FA5D-45E9-95CE-D6988148AC5B}" srcOrd="9" destOrd="0" presId="urn:microsoft.com/office/officeart/2005/8/layout/list1"/>
    <dgm:cxn modelId="{CDED607A-6643-4C2E-B334-CC262E2043C8}" type="presParOf" srcId="{B04D2EEB-8090-4A5D-A89A-C7313CDDD6F3}" destId="{9FD74CB4-B30C-431B-B959-0A08DCEF50D5}"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E94D397-FE30-4F82-ABB4-FA0772CA646D}" type="doc">
      <dgm:prSet loTypeId="urn:microsoft.com/office/officeart/2016/7/layout/VerticalSolidActionList" loCatId="List" qsTypeId="urn:microsoft.com/office/officeart/2005/8/quickstyle/simple2" qsCatId="simple" csTypeId="urn:microsoft.com/office/officeart/2005/8/colors/colorful1" csCatId="colorful"/>
      <dgm:spPr/>
      <dgm:t>
        <a:bodyPr/>
        <a:lstStyle/>
        <a:p>
          <a:endParaRPr lang="en-US"/>
        </a:p>
      </dgm:t>
    </dgm:pt>
    <dgm:pt modelId="{238140B0-AC22-4564-81EA-DC2325E0B584}">
      <dgm:prSet/>
      <dgm:spPr/>
      <dgm:t>
        <a:bodyPr/>
        <a:lstStyle/>
        <a:p>
          <a:r>
            <a:rPr lang="es-CL" baseline="0"/>
            <a:t>Uruguay</a:t>
          </a:r>
          <a:endParaRPr lang="en-US"/>
        </a:p>
      </dgm:t>
    </dgm:pt>
    <dgm:pt modelId="{138093A5-8481-4D8B-BE2E-6F91C69EAC44}" type="parTrans" cxnId="{54C492E4-2852-4376-A65B-1A42A762D4B8}">
      <dgm:prSet/>
      <dgm:spPr/>
      <dgm:t>
        <a:bodyPr/>
        <a:lstStyle/>
        <a:p>
          <a:endParaRPr lang="en-US"/>
        </a:p>
      </dgm:t>
    </dgm:pt>
    <dgm:pt modelId="{634AB2CB-3C94-43C8-82A4-45AD80A157C9}" type="sibTrans" cxnId="{54C492E4-2852-4376-A65B-1A42A762D4B8}">
      <dgm:prSet/>
      <dgm:spPr/>
      <dgm:t>
        <a:bodyPr/>
        <a:lstStyle/>
        <a:p>
          <a:endParaRPr lang="en-US"/>
        </a:p>
      </dgm:t>
    </dgm:pt>
    <dgm:pt modelId="{A7551AF2-A780-4C07-9BA7-1378DEC29E86}">
      <dgm:prSet/>
      <dgm:spPr/>
      <dgm:t>
        <a:bodyPr/>
        <a:lstStyle/>
        <a:p>
          <a:r>
            <a:rPr lang="es-CL"/>
            <a:t>Tribunales laborales</a:t>
          </a:r>
          <a:endParaRPr lang="en-US"/>
        </a:p>
      </dgm:t>
    </dgm:pt>
    <dgm:pt modelId="{97B21B7A-C705-476B-BC9F-8A340485468F}" type="parTrans" cxnId="{7F9D3A3D-491C-4C97-A936-9B1632A4C3BD}">
      <dgm:prSet/>
      <dgm:spPr/>
      <dgm:t>
        <a:bodyPr/>
        <a:lstStyle/>
        <a:p>
          <a:endParaRPr lang="en-US"/>
        </a:p>
      </dgm:t>
    </dgm:pt>
    <dgm:pt modelId="{BEC371A7-8941-4053-B629-9EA8C09D30CC}" type="sibTrans" cxnId="{7F9D3A3D-491C-4C97-A936-9B1632A4C3BD}">
      <dgm:prSet/>
      <dgm:spPr/>
      <dgm:t>
        <a:bodyPr/>
        <a:lstStyle/>
        <a:p>
          <a:endParaRPr lang="en-US"/>
        </a:p>
      </dgm:t>
    </dgm:pt>
    <dgm:pt modelId="{403AFA69-144D-4FBF-B21D-F1BE6A7C1264}">
      <dgm:prSet/>
      <dgm:spPr/>
      <dgm:t>
        <a:bodyPr/>
        <a:lstStyle/>
        <a:p>
          <a:r>
            <a:rPr lang="es-CL" baseline="0"/>
            <a:t>Argentina</a:t>
          </a:r>
          <a:endParaRPr lang="en-US"/>
        </a:p>
      </dgm:t>
    </dgm:pt>
    <dgm:pt modelId="{92CB7F0D-C920-4A99-B3FC-C1A0376B2B15}" type="parTrans" cxnId="{BB96AA22-0140-4BE0-8FD4-496CDE30A830}">
      <dgm:prSet/>
      <dgm:spPr/>
      <dgm:t>
        <a:bodyPr/>
        <a:lstStyle/>
        <a:p>
          <a:endParaRPr lang="en-US"/>
        </a:p>
      </dgm:t>
    </dgm:pt>
    <dgm:pt modelId="{66C3BFF9-D870-4C5E-A1B6-934CDBCA7F76}" type="sibTrans" cxnId="{BB96AA22-0140-4BE0-8FD4-496CDE30A830}">
      <dgm:prSet/>
      <dgm:spPr/>
      <dgm:t>
        <a:bodyPr/>
        <a:lstStyle/>
        <a:p>
          <a:endParaRPr lang="en-US"/>
        </a:p>
      </dgm:t>
    </dgm:pt>
    <dgm:pt modelId="{00948975-DF4C-44CE-9B96-B0DC2D298C8C}">
      <dgm:prSet/>
      <dgm:spPr/>
      <dgm:t>
        <a:bodyPr/>
        <a:lstStyle/>
        <a:p>
          <a:r>
            <a:rPr lang="es-CL"/>
            <a:t>Jurisprudencia que diferencia entre criterios laborales y contenciosos administrativos</a:t>
          </a:r>
          <a:endParaRPr lang="en-US"/>
        </a:p>
      </dgm:t>
    </dgm:pt>
    <dgm:pt modelId="{3DE2F7FE-C1FB-4E6D-BB3D-432B82023AED}" type="parTrans" cxnId="{DC662972-64BB-449D-A718-D1405F50C1B7}">
      <dgm:prSet/>
      <dgm:spPr/>
      <dgm:t>
        <a:bodyPr/>
        <a:lstStyle/>
        <a:p>
          <a:endParaRPr lang="en-US"/>
        </a:p>
      </dgm:t>
    </dgm:pt>
    <dgm:pt modelId="{16136DB3-085E-44EC-B210-264EB7EEEB06}" type="sibTrans" cxnId="{DC662972-64BB-449D-A718-D1405F50C1B7}">
      <dgm:prSet/>
      <dgm:spPr/>
      <dgm:t>
        <a:bodyPr/>
        <a:lstStyle/>
        <a:p>
          <a:endParaRPr lang="en-US"/>
        </a:p>
      </dgm:t>
    </dgm:pt>
    <dgm:pt modelId="{37E60886-E8C2-40DB-BB67-1EFA16F1E4D6}">
      <dgm:prSet/>
      <dgm:spPr/>
      <dgm:t>
        <a:bodyPr/>
        <a:lstStyle/>
        <a:p>
          <a:r>
            <a:rPr lang="es-CL" baseline="0"/>
            <a:t>Colombia </a:t>
          </a:r>
          <a:endParaRPr lang="en-US"/>
        </a:p>
      </dgm:t>
    </dgm:pt>
    <dgm:pt modelId="{7FFB1DAA-F5FE-4B74-869C-E4B6E64C890C}" type="parTrans" cxnId="{42B17912-6491-4C41-B21C-448BE470299B}">
      <dgm:prSet/>
      <dgm:spPr/>
      <dgm:t>
        <a:bodyPr/>
        <a:lstStyle/>
        <a:p>
          <a:endParaRPr lang="en-US"/>
        </a:p>
      </dgm:t>
    </dgm:pt>
    <dgm:pt modelId="{62693FA0-65EA-413F-850E-4C5702BDC12D}" type="sibTrans" cxnId="{42B17912-6491-4C41-B21C-448BE470299B}">
      <dgm:prSet/>
      <dgm:spPr/>
      <dgm:t>
        <a:bodyPr/>
        <a:lstStyle/>
        <a:p>
          <a:endParaRPr lang="en-US"/>
        </a:p>
      </dgm:t>
    </dgm:pt>
    <dgm:pt modelId="{F296CB22-DC7F-49DB-A710-C4C0F2674C43}">
      <dgm:prSet/>
      <dgm:spPr/>
      <dgm:t>
        <a:bodyPr/>
        <a:lstStyle/>
        <a:p>
          <a:r>
            <a:rPr lang="es-CL"/>
            <a:t>Consejo de Estado</a:t>
          </a:r>
          <a:endParaRPr lang="en-US"/>
        </a:p>
      </dgm:t>
    </dgm:pt>
    <dgm:pt modelId="{07C2FAD7-929F-4ED6-A7D7-E1018B38DFB0}" type="parTrans" cxnId="{35619311-B8B0-45AB-80AF-BCEB005DEBC4}">
      <dgm:prSet/>
      <dgm:spPr/>
      <dgm:t>
        <a:bodyPr/>
        <a:lstStyle/>
        <a:p>
          <a:endParaRPr lang="en-US"/>
        </a:p>
      </dgm:t>
    </dgm:pt>
    <dgm:pt modelId="{F6C0BCDE-32E1-41A6-9BE2-6733030836C1}" type="sibTrans" cxnId="{35619311-B8B0-45AB-80AF-BCEB005DEBC4}">
      <dgm:prSet/>
      <dgm:spPr/>
      <dgm:t>
        <a:bodyPr/>
        <a:lstStyle/>
        <a:p>
          <a:endParaRPr lang="en-US"/>
        </a:p>
      </dgm:t>
    </dgm:pt>
    <dgm:pt modelId="{23EFEB71-A3A8-42F0-A6AD-B270967D12A9}" type="pres">
      <dgm:prSet presAssocID="{BE94D397-FE30-4F82-ABB4-FA0772CA646D}" presName="Name0" presStyleCnt="0">
        <dgm:presLayoutVars>
          <dgm:dir/>
          <dgm:animLvl val="lvl"/>
          <dgm:resizeHandles val="exact"/>
        </dgm:presLayoutVars>
      </dgm:prSet>
      <dgm:spPr/>
    </dgm:pt>
    <dgm:pt modelId="{71F979D5-74A4-4DE4-AE39-F9274C05A774}" type="pres">
      <dgm:prSet presAssocID="{238140B0-AC22-4564-81EA-DC2325E0B584}" presName="linNode" presStyleCnt="0"/>
      <dgm:spPr/>
    </dgm:pt>
    <dgm:pt modelId="{E6CA1A05-EF5C-43AD-89C0-A2C55267828A}" type="pres">
      <dgm:prSet presAssocID="{238140B0-AC22-4564-81EA-DC2325E0B584}" presName="parentText" presStyleLbl="alignNode1" presStyleIdx="0" presStyleCnt="3">
        <dgm:presLayoutVars>
          <dgm:chMax val="1"/>
          <dgm:bulletEnabled/>
        </dgm:presLayoutVars>
      </dgm:prSet>
      <dgm:spPr/>
    </dgm:pt>
    <dgm:pt modelId="{99DE456E-6C8D-42FF-A1D0-B84BA2A452FC}" type="pres">
      <dgm:prSet presAssocID="{238140B0-AC22-4564-81EA-DC2325E0B584}" presName="descendantText" presStyleLbl="alignAccFollowNode1" presStyleIdx="0" presStyleCnt="3">
        <dgm:presLayoutVars>
          <dgm:bulletEnabled/>
        </dgm:presLayoutVars>
      </dgm:prSet>
      <dgm:spPr/>
    </dgm:pt>
    <dgm:pt modelId="{0E072804-CB4F-4F68-A118-40B8378EBB2F}" type="pres">
      <dgm:prSet presAssocID="{634AB2CB-3C94-43C8-82A4-45AD80A157C9}" presName="sp" presStyleCnt="0"/>
      <dgm:spPr/>
    </dgm:pt>
    <dgm:pt modelId="{13730D6A-F1AC-4470-8AB3-9DC6F56802F4}" type="pres">
      <dgm:prSet presAssocID="{403AFA69-144D-4FBF-B21D-F1BE6A7C1264}" presName="linNode" presStyleCnt="0"/>
      <dgm:spPr/>
    </dgm:pt>
    <dgm:pt modelId="{B4435C5C-C03C-414F-BFF2-AE0532510A22}" type="pres">
      <dgm:prSet presAssocID="{403AFA69-144D-4FBF-B21D-F1BE6A7C1264}" presName="parentText" presStyleLbl="alignNode1" presStyleIdx="1" presStyleCnt="3">
        <dgm:presLayoutVars>
          <dgm:chMax val="1"/>
          <dgm:bulletEnabled/>
        </dgm:presLayoutVars>
      </dgm:prSet>
      <dgm:spPr/>
    </dgm:pt>
    <dgm:pt modelId="{408B2359-7777-4CBD-802C-645BDB632DB2}" type="pres">
      <dgm:prSet presAssocID="{403AFA69-144D-4FBF-B21D-F1BE6A7C1264}" presName="descendantText" presStyleLbl="alignAccFollowNode1" presStyleIdx="1" presStyleCnt="3">
        <dgm:presLayoutVars>
          <dgm:bulletEnabled/>
        </dgm:presLayoutVars>
      </dgm:prSet>
      <dgm:spPr/>
    </dgm:pt>
    <dgm:pt modelId="{7E21D6BB-9091-43DB-B924-1BFC7A8F62AA}" type="pres">
      <dgm:prSet presAssocID="{66C3BFF9-D870-4C5E-A1B6-934CDBCA7F76}" presName="sp" presStyleCnt="0"/>
      <dgm:spPr/>
    </dgm:pt>
    <dgm:pt modelId="{D3D271E2-A49F-40DA-A294-A263BAAB592E}" type="pres">
      <dgm:prSet presAssocID="{37E60886-E8C2-40DB-BB67-1EFA16F1E4D6}" presName="linNode" presStyleCnt="0"/>
      <dgm:spPr/>
    </dgm:pt>
    <dgm:pt modelId="{47789F26-208E-4795-9CE0-9177EAC98628}" type="pres">
      <dgm:prSet presAssocID="{37E60886-E8C2-40DB-BB67-1EFA16F1E4D6}" presName="parentText" presStyleLbl="alignNode1" presStyleIdx="2" presStyleCnt="3">
        <dgm:presLayoutVars>
          <dgm:chMax val="1"/>
          <dgm:bulletEnabled/>
        </dgm:presLayoutVars>
      </dgm:prSet>
      <dgm:spPr/>
    </dgm:pt>
    <dgm:pt modelId="{A2AB7990-4A70-4CE0-AB68-E0879F8BF8F3}" type="pres">
      <dgm:prSet presAssocID="{37E60886-E8C2-40DB-BB67-1EFA16F1E4D6}" presName="descendantText" presStyleLbl="alignAccFollowNode1" presStyleIdx="2" presStyleCnt="3">
        <dgm:presLayoutVars>
          <dgm:bulletEnabled/>
        </dgm:presLayoutVars>
      </dgm:prSet>
      <dgm:spPr/>
    </dgm:pt>
  </dgm:ptLst>
  <dgm:cxnLst>
    <dgm:cxn modelId="{35619311-B8B0-45AB-80AF-BCEB005DEBC4}" srcId="{37E60886-E8C2-40DB-BB67-1EFA16F1E4D6}" destId="{F296CB22-DC7F-49DB-A710-C4C0F2674C43}" srcOrd="0" destOrd="0" parTransId="{07C2FAD7-929F-4ED6-A7D7-E1018B38DFB0}" sibTransId="{F6C0BCDE-32E1-41A6-9BE2-6733030836C1}"/>
    <dgm:cxn modelId="{42B17912-6491-4C41-B21C-448BE470299B}" srcId="{BE94D397-FE30-4F82-ABB4-FA0772CA646D}" destId="{37E60886-E8C2-40DB-BB67-1EFA16F1E4D6}" srcOrd="2" destOrd="0" parTransId="{7FFB1DAA-F5FE-4B74-869C-E4B6E64C890C}" sibTransId="{62693FA0-65EA-413F-850E-4C5702BDC12D}"/>
    <dgm:cxn modelId="{BB96AA22-0140-4BE0-8FD4-496CDE30A830}" srcId="{BE94D397-FE30-4F82-ABB4-FA0772CA646D}" destId="{403AFA69-144D-4FBF-B21D-F1BE6A7C1264}" srcOrd="1" destOrd="0" parTransId="{92CB7F0D-C920-4A99-B3FC-C1A0376B2B15}" sibTransId="{66C3BFF9-D870-4C5E-A1B6-934CDBCA7F76}"/>
    <dgm:cxn modelId="{7F9D3A3D-491C-4C97-A936-9B1632A4C3BD}" srcId="{238140B0-AC22-4564-81EA-DC2325E0B584}" destId="{A7551AF2-A780-4C07-9BA7-1378DEC29E86}" srcOrd="0" destOrd="0" parTransId="{97B21B7A-C705-476B-BC9F-8A340485468F}" sibTransId="{BEC371A7-8941-4053-B629-9EA8C09D30CC}"/>
    <dgm:cxn modelId="{80B02363-BC7A-408E-86AD-6613F9C5BF42}" type="presOf" srcId="{00948975-DF4C-44CE-9B96-B0DC2D298C8C}" destId="{408B2359-7777-4CBD-802C-645BDB632DB2}" srcOrd="0" destOrd="0" presId="urn:microsoft.com/office/officeart/2016/7/layout/VerticalSolidActionList"/>
    <dgm:cxn modelId="{DFE35F64-28E6-4844-9EBF-87DED085199E}" type="presOf" srcId="{37E60886-E8C2-40DB-BB67-1EFA16F1E4D6}" destId="{47789F26-208E-4795-9CE0-9177EAC98628}" srcOrd="0" destOrd="0" presId="urn:microsoft.com/office/officeart/2016/7/layout/VerticalSolidActionList"/>
    <dgm:cxn modelId="{DC662972-64BB-449D-A718-D1405F50C1B7}" srcId="{403AFA69-144D-4FBF-B21D-F1BE6A7C1264}" destId="{00948975-DF4C-44CE-9B96-B0DC2D298C8C}" srcOrd="0" destOrd="0" parTransId="{3DE2F7FE-C1FB-4E6D-BB3D-432B82023AED}" sibTransId="{16136DB3-085E-44EC-B210-264EB7EEEB06}"/>
    <dgm:cxn modelId="{E3F64152-5EC1-42B3-B97C-3F61CBE182F5}" type="presOf" srcId="{403AFA69-144D-4FBF-B21D-F1BE6A7C1264}" destId="{B4435C5C-C03C-414F-BFF2-AE0532510A22}" srcOrd="0" destOrd="0" presId="urn:microsoft.com/office/officeart/2016/7/layout/VerticalSolidActionList"/>
    <dgm:cxn modelId="{9C0F917B-E701-4E91-9E44-988F79A9A58E}" type="presOf" srcId="{F296CB22-DC7F-49DB-A710-C4C0F2674C43}" destId="{A2AB7990-4A70-4CE0-AB68-E0879F8BF8F3}" srcOrd="0" destOrd="0" presId="urn:microsoft.com/office/officeart/2016/7/layout/VerticalSolidActionList"/>
    <dgm:cxn modelId="{A732BC8C-D8EC-43CC-8E04-4C2E18374F23}" type="presOf" srcId="{A7551AF2-A780-4C07-9BA7-1378DEC29E86}" destId="{99DE456E-6C8D-42FF-A1D0-B84BA2A452FC}" srcOrd="0" destOrd="0" presId="urn:microsoft.com/office/officeart/2016/7/layout/VerticalSolidActionList"/>
    <dgm:cxn modelId="{45F3D893-D8F2-4A70-AC6B-5DA78A435998}" type="presOf" srcId="{BE94D397-FE30-4F82-ABB4-FA0772CA646D}" destId="{23EFEB71-A3A8-42F0-A6AD-B270967D12A9}" srcOrd="0" destOrd="0" presId="urn:microsoft.com/office/officeart/2016/7/layout/VerticalSolidActionList"/>
    <dgm:cxn modelId="{4A4262AD-65A9-4C05-84EE-8644C63807A3}" type="presOf" srcId="{238140B0-AC22-4564-81EA-DC2325E0B584}" destId="{E6CA1A05-EF5C-43AD-89C0-A2C55267828A}" srcOrd="0" destOrd="0" presId="urn:microsoft.com/office/officeart/2016/7/layout/VerticalSolidActionList"/>
    <dgm:cxn modelId="{54C492E4-2852-4376-A65B-1A42A762D4B8}" srcId="{BE94D397-FE30-4F82-ABB4-FA0772CA646D}" destId="{238140B0-AC22-4564-81EA-DC2325E0B584}" srcOrd="0" destOrd="0" parTransId="{138093A5-8481-4D8B-BE2E-6F91C69EAC44}" sibTransId="{634AB2CB-3C94-43C8-82A4-45AD80A157C9}"/>
    <dgm:cxn modelId="{99A3A11A-5177-4439-88F9-A37957D99065}" type="presParOf" srcId="{23EFEB71-A3A8-42F0-A6AD-B270967D12A9}" destId="{71F979D5-74A4-4DE4-AE39-F9274C05A774}" srcOrd="0" destOrd="0" presId="urn:microsoft.com/office/officeart/2016/7/layout/VerticalSolidActionList"/>
    <dgm:cxn modelId="{8B5333DB-9059-48CA-ABCD-23C7AA1B9CE7}" type="presParOf" srcId="{71F979D5-74A4-4DE4-AE39-F9274C05A774}" destId="{E6CA1A05-EF5C-43AD-89C0-A2C55267828A}" srcOrd="0" destOrd="0" presId="urn:microsoft.com/office/officeart/2016/7/layout/VerticalSolidActionList"/>
    <dgm:cxn modelId="{3D4FDBE7-C4EA-454F-83C9-25290A701F64}" type="presParOf" srcId="{71F979D5-74A4-4DE4-AE39-F9274C05A774}" destId="{99DE456E-6C8D-42FF-A1D0-B84BA2A452FC}" srcOrd="1" destOrd="0" presId="urn:microsoft.com/office/officeart/2016/7/layout/VerticalSolidActionList"/>
    <dgm:cxn modelId="{41344F32-12DF-495C-B78E-D38D10F8EEA8}" type="presParOf" srcId="{23EFEB71-A3A8-42F0-A6AD-B270967D12A9}" destId="{0E072804-CB4F-4F68-A118-40B8378EBB2F}" srcOrd="1" destOrd="0" presId="urn:microsoft.com/office/officeart/2016/7/layout/VerticalSolidActionList"/>
    <dgm:cxn modelId="{6D2C160C-F731-4F81-AFA2-EFBA2BAF04B6}" type="presParOf" srcId="{23EFEB71-A3A8-42F0-A6AD-B270967D12A9}" destId="{13730D6A-F1AC-4470-8AB3-9DC6F56802F4}" srcOrd="2" destOrd="0" presId="urn:microsoft.com/office/officeart/2016/7/layout/VerticalSolidActionList"/>
    <dgm:cxn modelId="{799BB1E5-052F-49BE-B483-E5C49B84C616}" type="presParOf" srcId="{13730D6A-F1AC-4470-8AB3-9DC6F56802F4}" destId="{B4435C5C-C03C-414F-BFF2-AE0532510A22}" srcOrd="0" destOrd="0" presId="urn:microsoft.com/office/officeart/2016/7/layout/VerticalSolidActionList"/>
    <dgm:cxn modelId="{5A1C19C5-6444-48C7-9AAA-BE43529A9D96}" type="presParOf" srcId="{13730D6A-F1AC-4470-8AB3-9DC6F56802F4}" destId="{408B2359-7777-4CBD-802C-645BDB632DB2}" srcOrd="1" destOrd="0" presId="urn:microsoft.com/office/officeart/2016/7/layout/VerticalSolidActionList"/>
    <dgm:cxn modelId="{849DB7CE-D80F-4EE0-ABD5-76CA677A70E7}" type="presParOf" srcId="{23EFEB71-A3A8-42F0-A6AD-B270967D12A9}" destId="{7E21D6BB-9091-43DB-B924-1BFC7A8F62AA}" srcOrd="3" destOrd="0" presId="urn:microsoft.com/office/officeart/2016/7/layout/VerticalSolidActionList"/>
    <dgm:cxn modelId="{3C47C7BE-08EE-4169-96D5-70738712F7EA}" type="presParOf" srcId="{23EFEB71-A3A8-42F0-A6AD-B270967D12A9}" destId="{D3D271E2-A49F-40DA-A294-A263BAAB592E}" srcOrd="4" destOrd="0" presId="urn:microsoft.com/office/officeart/2016/7/layout/VerticalSolidActionList"/>
    <dgm:cxn modelId="{653F3239-4568-42B0-B12F-128E0CB1041C}" type="presParOf" srcId="{D3D271E2-A49F-40DA-A294-A263BAAB592E}" destId="{47789F26-208E-4795-9CE0-9177EAC98628}" srcOrd="0" destOrd="0" presId="urn:microsoft.com/office/officeart/2016/7/layout/VerticalSolidActionList"/>
    <dgm:cxn modelId="{73D22557-883D-4024-9A99-CB8E0FD99439}" type="presParOf" srcId="{D3D271E2-A49F-40DA-A294-A263BAAB592E}" destId="{A2AB7990-4A70-4CE0-AB68-E0879F8BF8F3}" srcOrd="1" destOrd="0" presId="urn:microsoft.com/office/officeart/2016/7/layout/VerticalSolidAc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B044187-B5B0-4B88-B5EB-D48FF40CA5FC}"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s-CL"/>
        </a:p>
      </dgm:t>
    </dgm:pt>
    <dgm:pt modelId="{41959135-A26C-441B-A9BF-BCAA788228E4}">
      <dgm:prSet phldrT="[Texto]"/>
      <dgm:spPr/>
      <dgm:t>
        <a:bodyPr/>
        <a:lstStyle/>
        <a:p>
          <a:r>
            <a:rPr lang="es-CL" dirty="0"/>
            <a:t>Instrucciones </a:t>
          </a:r>
        </a:p>
        <a:p>
          <a:r>
            <a:rPr lang="es-CL" dirty="0" err="1"/>
            <a:t>Dipres</a:t>
          </a:r>
          <a:r>
            <a:rPr lang="es-CL" dirty="0"/>
            <a:t> a </a:t>
          </a:r>
          <a:r>
            <a:rPr lang="es-CL" dirty="0" err="1"/>
            <a:t>Ss</a:t>
          </a:r>
          <a:endParaRPr lang="es-CL" dirty="0"/>
        </a:p>
      </dgm:t>
    </dgm:pt>
    <dgm:pt modelId="{4ABEE4BC-54C7-4E2B-8E86-385A87205CFB}" type="parTrans" cxnId="{C4D9D0EF-2DBC-4B6D-A965-869A3083751C}">
      <dgm:prSet/>
      <dgm:spPr/>
      <dgm:t>
        <a:bodyPr/>
        <a:lstStyle/>
        <a:p>
          <a:endParaRPr lang="es-CL"/>
        </a:p>
      </dgm:t>
    </dgm:pt>
    <dgm:pt modelId="{4C26A542-D927-4248-9581-211D278EB0A4}" type="sibTrans" cxnId="{C4D9D0EF-2DBC-4B6D-A965-869A3083751C}">
      <dgm:prSet/>
      <dgm:spPr/>
      <dgm:t>
        <a:bodyPr/>
        <a:lstStyle/>
        <a:p>
          <a:endParaRPr lang="es-CL"/>
        </a:p>
      </dgm:t>
    </dgm:pt>
    <dgm:pt modelId="{EA33CA2E-B12A-48C6-B3CB-3601A30C4DB4}">
      <dgm:prSet phldrT="[Texto]"/>
      <dgm:spPr/>
      <dgm:t>
        <a:bodyPr/>
        <a:lstStyle/>
        <a:p>
          <a:r>
            <a:rPr lang="es-CL" dirty="0" err="1"/>
            <a:t>Elab</a:t>
          </a:r>
          <a:r>
            <a:rPr lang="es-CL" dirty="0"/>
            <a:t> </a:t>
          </a:r>
          <a:r>
            <a:rPr lang="es-CL" dirty="0" err="1"/>
            <a:t>Pptria</a:t>
          </a:r>
          <a:r>
            <a:rPr lang="es-CL" dirty="0"/>
            <a:t> </a:t>
          </a:r>
          <a:r>
            <a:rPr lang="es-CL" dirty="0" err="1"/>
            <a:t>Ss</a:t>
          </a:r>
          <a:endParaRPr lang="es-CL" dirty="0"/>
        </a:p>
      </dgm:t>
    </dgm:pt>
    <dgm:pt modelId="{2F584B7B-B2E1-4D25-9342-E55C98B25D8F}" type="parTrans" cxnId="{9276FF28-A4A0-45CF-BDD5-9B47756ABFAF}">
      <dgm:prSet/>
      <dgm:spPr/>
      <dgm:t>
        <a:bodyPr/>
        <a:lstStyle/>
        <a:p>
          <a:endParaRPr lang="es-CL"/>
        </a:p>
      </dgm:t>
    </dgm:pt>
    <dgm:pt modelId="{717EECFE-A06D-45A2-88A8-7F27626223EA}" type="sibTrans" cxnId="{9276FF28-A4A0-45CF-BDD5-9B47756ABFAF}">
      <dgm:prSet/>
      <dgm:spPr/>
      <dgm:t>
        <a:bodyPr/>
        <a:lstStyle/>
        <a:p>
          <a:endParaRPr lang="es-CL"/>
        </a:p>
      </dgm:t>
    </dgm:pt>
    <dgm:pt modelId="{92FDF75F-B22E-4AA5-BFE3-F7F721ABF5D5}">
      <dgm:prSet phldrT="[Texto]"/>
      <dgm:spPr/>
      <dgm:t>
        <a:bodyPr/>
        <a:lstStyle/>
        <a:p>
          <a:r>
            <a:rPr lang="es-CL" dirty="0"/>
            <a:t>“</a:t>
          </a:r>
          <a:r>
            <a:rPr lang="es-CL" dirty="0" err="1"/>
            <a:t>Neg</a:t>
          </a:r>
          <a:r>
            <a:rPr lang="es-CL" dirty="0"/>
            <a:t> </a:t>
          </a:r>
          <a:r>
            <a:rPr lang="es-CL" dirty="0" err="1"/>
            <a:t>Ss</a:t>
          </a:r>
          <a:r>
            <a:rPr lang="es-CL" dirty="0"/>
            <a:t> c/ </a:t>
          </a:r>
          <a:r>
            <a:rPr lang="es-CL" dirty="0" err="1"/>
            <a:t>Dipres</a:t>
          </a:r>
          <a:r>
            <a:rPr lang="es-CL" dirty="0"/>
            <a:t>”</a:t>
          </a:r>
        </a:p>
      </dgm:t>
    </dgm:pt>
    <dgm:pt modelId="{1DF2AC85-F996-4AC5-B6DD-2C41ACFA95E1}" type="parTrans" cxnId="{2E781711-0A3B-4BAC-97D3-DA810151455C}">
      <dgm:prSet/>
      <dgm:spPr/>
      <dgm:t>
        <a:bodyPr/>
        <a:lstStyle/>
        <a:p>
          <a:endParaRPr lang="es-CL"/>
        </a:p>
      </dgm:t>
    </dgm:pt>
    <dgm:pt modelId="{235026B6-344C-4ACF-BD10-6C4601D03C4A}" type="sibTrans" cxnId="{2E781711-0A3B-4BAC-97D3-DA810151455C}">
      <dgm:prSet/>
      <dgm:spPr/>
      <dgm:t>
        <a:bodyPr/>
        <a:lstStyle/>
        <a:p>
          <a:endParaRPr lang="es-CL"/>
        </a:p>
      </dgm:t>
    </dgm:pt>
    <dgm:pt modelId="{02C28FBA-3085-4991-A6CB-D7AD4A050291}">
      <dgm:prSet phldrT="[Texto]"/>
      <dgm:spPr/>
      <dgm:t>
        <a:bodyPr/>
        <a:lstStyle/>
        <a:p>
          <a:r>
            <a:rPr lang="es-CL" dirty="0"/>
            <a:t>Hacienda / Ministros</a:t>
          </a:r>
        </a:p>
      </dgm:t>
    </dgm:pt>
    <dgm:pt modelId="{82B09E72-7DFE-49AA-9FBB-78C7106A0730}" type="parTrans" cxnId="{5172110E-0C29-44E5-B76B-F8A801476174}">
      <dgm:prSet/>
      <dgm:spPr/>
      <dgm:t>
        <a:bodyPr/>
        <a:lstStyle/>
        <a:p>
          <a:endParaRPr lang="es-CL"/>
        </a:p>
      </dgm:t>
    </dgm:pt>
    <dgm:pt modelId="{41DFC208-7D1F-4807-9CB1-6EEBB7A15210}" type="sibTrans" cxnId="{5172110E-0C29-44E5-B76B-F8A801476174}">
      <dgm:prSet/>
      <dgm:spPr/>
      <dgm:t>
        <a:bodyPr/>
        <a:lstStyle/>
        <a:p>
          <a:endParaRPr lang="es-CL"/>
        </a:p>
      </dgm:t>
    </dgm:pt>
    <dgm:pt modelId="{D3F27882-7DFC-4C62-818D-E17CB8FBF1CE}">
      <dgm:prSet phldrT="[Texto]"/>
      <dgm:spPr/>
      <dgm:t>
        <a:bodyPr/>
        <a:lstStyle/>
        <a:p>
          <a:r>
            <a:rPr lang="es-CL" dirty="0"/>
            <a:t>Parlamento</a:t>
          </a:r>
        </a:p>
      </dgm:t>
    </dgm:pt>
    <dgm:pt modelId="{21490D4D-56E9-45A8-9243-4C6B0B216195}" type="parTrans" cxnId="{45F1FB03-C350-422C-8076-6FBA783A3F33}">
      <dgm:prSet/>
      <dgm:spPr/>
      <dgm:t>
        <a:bodyPr/>
        <a:lstStyle/>
        <a:p>
          <a:endParaRPr lang="es-CL"/>
        </a:p>
      </dgm:t>
    </dgm:pt>
    <dgm:pt modelId="{654BD10C-11BD-4ABF-9E85-7E1BEE374339}" type="sibTrans" cxnId="{45F1FB03-C350-422C-8076-6FBA783A3F33}">
      <dgm:prSet/>
      <dgm:spPr/>
      <dgm:t>
        <a:bodyPr/>
        <a:lstStyle/>
        <a:p>
          <a:endParaRPr lang="es-CL"/>
        </a:p>
      </dgm:t>
    </dgm:pt>
    <dgm:pt modelId="{428DFF94-CE1A-4FCD-BFD7-72C10E52DB76}" type="pres">
      <dgm:prSet presAssocID="{3B044187-B5B0-4B88-B5EB-D48FF40CA5FC}" presName="Name0" presStyleCnt="0">
        <dgm:presLayoutVars>
          <dgm:dir/>
          <dgm:resizeHandles val="exact"/>
        </dgm:presLayoutVars>
      </dgm:prSet>
      <dgm:spPr/>
    </dgm:pt>
    <dgm:pt modelId="{3ABA954D-7D43-4D15-92B4-9E210F5B3762}" type="pres">
      <dgm:prSet presAssocID="{41959135-A26C-441B-A9BF-BCAA788228E4}" presName="Name5" presStyleLbl="vennNode1" presStyleIdx="0" presStyleCnt="5">
        <dgm:presLayoutVars>
          <dgm:bulletEnabled val="1"/>
        </dgm:presLayoutVars>
      </dgm:prSet>
      <dgm:spPr/>
    </dgm:pt>
    <dgm:pt modelId="{E0A15412-38DE-4999-B491-129A5A6E0373}" type="pres">
      <dgm:prSet presAssocID="{4C26A542-D927-4248-9581-211D278EB0A4}" presName="space" presStyleCnt="0"/>
      <dgm:spPr/>
    </dgm:pt>
    <dgm:pt modelId="{C7E322A4-A134-4E55-A768-40066453126B}" type="pres">
      <dgm:prSet presAssocID="{EA33CA2E-B12A-48C6-B3CB-3601A30C4DB4}" presName="Name5" presStyleLbl="vennNode1" presStyleIdx="1" presStyleCnt="5">
        <dgm:presLayoutVars>
          <dgm:bulletEnabled val="1"/>
        </dgm:presLayoutVars>
      </dgm:prSet>
      <dgm:spPr/>
    </dgm:pt>
    <dgm:pt modelId="{94BC6466-C4FB-471B-BD67-77BAE4E3FC63}" type="pres">
      <dgm:prSet presAssocID="{717EECFE-A06D-45A2-88A8-7F27626223EA}" presName="space" presStyleCnt="0"/>
      <dgm:spPr/>
    </dgm:pt>
    <dgm:pt modelId="{72BBC2D3-A5E8-451A-B03A-BD8DAAF6B2A0}" type="pres">
      <dgm:prSet presAssocID="{92FDF75F-B22E-4AA5-BFE3-F7F721ABF5D5}" presName="Name5" presStyleLbl="vennNode1" presStyleIdx="2" presStyleCnt="5">
        <dgm:presLayoutVars>
          <dgm:bulletEnabled val="1"/>
        </dgm:presLayoutVars>
      </dgm:prSet>
      <dgm:spPr/>
    </dgm:pt>
    <dgm:pt modelId="{D771D6BF-307C-4D1E-B217-7479EA55C62D}" type="pres">
      <dgm:prSet presAssocID="{235026B6-344C-4ACF-BD10-6C4601D03C4A}" presName="space" presStyleCnt="0"/>
      <dgm:spPr/>
    </dgm:pt>
    <dgm:pt modelId="{9D45F5C2-EC78-436A-B88B-7472F4398E31}" type="pres">
      <dgm:prSet presAssocID="{02C28FBA-3085-4991-A6CB-D7AD4A050291}" presName="Name5" presStyleLbl="vennNode1" presStyleIdx="3" presStyleCnt="5">
        <dgm:presLayoutVars>
          <dgm:bulletEnabled val="1"/>
        </dgm:presLayoutVars>
      </dgm:prSet>
      <dgm:spPr/>
    </dgm:pt>
    <dgm:pt modelId="{565FC9FF-2F1D-4A21-B06E-1799B9A56348}" type="pres">
      <dgm:prSet presAssocID="{41DFC208-7D1F-4807-9CB1-6EEBB7A15210}" presName="space" presStyleCnt="0"/>
      <dgm:spPr/>
    </dgm:pt>
    <dgm:pt modelId="{19C648B6-DD10-42D7-A709-B1970FD03901}" type="pres">
      <dgm:prSet presAssocID="{D3F27882-7DFC-4C62-818D-E17CB8FBF1CE}" presName="Name5" presStyleLbl="vennNode1" presStyleIdx="4" presStyleCnt="5">
        <dgm:presLayoutVars>
          <dgm:bulletEnabled val="1"/>
        </dgm:presLayoutVars>
      </dgm:prSet>
      <dgm:spPr/>
    </dgm:pt>
  </dgm:ptLst>
  <dgm:cxnLst>
    <dgm:cxn modelId="{4BFB8000-6EC6-4F34-BAA7-5299FC18B3AC}" type="presOf" srcId="{02C28FBA-3085-4991-A6CB-D7AD4A050291}" destId="{9D45F5C2-EC78-436A-B88B-7472F4398E31}" srcOrd="0" destOrd="0" presId="urn:microsoft.com/office/officeart/2005/8/layout/venn3"/>
    <dgm:cxn modelId="{45F1FB03-C350-422C-8076-6FBA783A3F33}" srcId="{3B044187-B5B0-4B88-B5EB-D48FF40CA5FC}" destId="{D3F27882-7DFC-4C62-818D-E17CB8FBF1CE}" srcOrd="4" destOrd="0" parTransId="{21490D4D-56E9-45A8-9243-4C6B0B216195}" sibTransId="{654BD10C-11BD-4ABF-9E85-7E1BEE374339}"/>
    <dgm:cxn modelId="{70EF2307-EEA7-4F8C-8DA5-B1B049B5FB7F}" type="presOf" srcId="{D3F27882-7DFC-4C62-818D-E17CB8FBF1CE}" destId="{19C648B6-DD10-42D7-A709-B1970FD03901}" srcOrd="0" destOrd="0" presId="urn:microsoft.com/office/officeart/2005/8/layout/venn3"/>
    <dgm:cxn modelId="{5172110E-0C29-44E5-B76B-F8A801476174}" srcId="{3B044187-B5B0-4B88-B5EB-D48FF40CA5FC}" destId="{02C28FBA-3085-4991-A6CB-D7AD4A050291}" srcOrd="3" destOrd="0" parTransId="{82B09E72-7DFE-49AA-9FBB-78C7106A0730}" sibTransId="{41DFC208-7D1F-4807-9CB1-6EEBB7A15210}"/>
    <dgm:cxn modelId="{2E781711-0A3B-4BAC-97D3-DA810151455C}" srcId="{3B044187-B5B0-4B88-B5EB-D48FF40CA5FC}" destId="{92FDF75F-B22E-4AA5-BFE3-F7F721ABF5D5}" srcOrd="2" destOrd="0" parTransId="{1DF2AC85-F996-4AC5-B6DD-2C41ACFA95E1}" sibTransId="{235026B6-344C-4ACF-BD10-6C4601D03C4A}"/>
    <dgm:cxn modelId="{9276FF28-A4A0-45CF-BDD5-9B47756ABFAF}" srcId="{3B044187-B5B0-4B88-B5EB-D48FF40CA5FC}" destId="{EA33CA2E-B12A-48C6-B3CB-3601A30C4DB4}" srcOrd="1" destOrd="0" parTransId="{2F584B7B-B2E1-4D25-9342-E55C98B25D8F}" sibTransId="{717EECFE-A06D-45A2-88A8-7F27626223EA}"/>
    <dgm:cxn modelId="{A6ADB57A-06D6-4DA2-B325-6FB9FB23442E}" type="presOf" srcId="{92FDF75F-B22E-4AA5-BFE3-F7F721ABF5D5}" destId="{72BBC2D3-A5E8-451A-B03A-BD8DAAF6B2A0}" srcOrd="0" destOrd="0" presId="urn:microsoft.com/office/officeart/2005/8/layout/venn3"/>
    <dgm:cxn modelId="{BCB4D5C5-9B8C-439E-89B1-040986DBD6D3}" type="presOf" srcId="{EA33CA2E-B12A-48C6-B3CB-3601A30C4DB4}" destId="{C7E322A4-A134-4E55-A768-40066453126B}" srcOrd="0" destOrd="0" presId="urn:microsoft.com/office/officeart/2005/8/layout/venn3"/>
    <dgm:cxn modelId="{47389FCC-F0EF-43AD-AA79-C1B48AFCF2C9}" type="presOf" srcId="{3B044187-B5B0-4B88-B5EB-D48FF40CA5FC}" destId="{428DFF94-CE1A-4FCD-BFD7-72C10E52DB76}" srcOrd="0" destOrd="0" presId="urn:microsoft.com/office/officeart/2005/8/layout/venn3"/>
    <dgm:cxn modelId="{53D635D0-B33A-4C29-B743-62AF704A883D}" type="presOf" srcId="{41959135-A26C-441B-A9BF-BCAA788228E4}" destId="{3ABA954D-7D43-4D15-92B4-9E210F5B3762}" srcOrd="0" destOrd="0" presId="urn:microsoft.com/office/officeart/2005/8/layout/venn3"/>
    <dgm:cxn modelId="{C4D9D0EF-2DBC-4B6D-A965-869A3083751C}" srcId="{3B044187-B5B0-4B88-B5EB-D48FF40CA5FC}" destId="{41959135-A26C-441B-A9BF-BCAA788228E4}" srcOrd="0" destOrd="0" parTransId="{4ABEE4BC-54C7-4E2B-8E86-385A87205CFB}" sibTransId="{4C26A542-D927-4248-9581-211D278EB0A4}"/>
    <dgm:cxn modelId="{D853118B-2105-42B0-BE8F-11BFB79889F9}" type="presParOf" srcId="{428DFF94-CE1A-4FCD-BFD7-72C10E52DB76}" destId="{3ABA954D-7D43-4D15-92B4-9E210F5B3762}" srcOrd="0" destOrd="0" presId="urn:microsoft.com/office/officeart/2005/8/layout/venn3"/>
    <dgm:cxn modelId="{18983847-F426-4C9D-8055-7AD00C785FE1}" type="presParOf" srcId="{428DFF94-CE1A-4FCD-BFD7-72C10E52DB76}" destId="{E0A15412-38DE-4999-B491-129A5A6E0373}" srcOrd="1" destOrd="0" presId="urn:microsoft.com/office/officeart/2005/8/layout/venn3"/>
    <dgm:cxn modelId="{8C069DFC-A357-4C4B-BAB9-0E1282EB09F2}" type="presParOf" srcId="{428DFF94-CE1A-4FCD-BFD7-72C10E52DB76}" destId="{C7E322A4-A134-4E55-A768-40066453126B}" srcOrd="2" destOrd="0" presId="urn:microsoft.com/office/officeart/2005/8/layout/venn3"/>
    <dgm:cxn modelId="{FA9C02BB-BE36-42A2-B096-93123D7A9B0D}" type="presParOf" srcId="{428DFF94-CE1A-4FCD-BFD7-72C10E52DB76}" destId="{94BC6466-C4FB-471B-BD67-77BAE4E3FC63}" srcOrd="3" destOrd="0" presId="urn:microsoft.com/office/officeart/2005/8/layout/venn3"/>
    <dgm:cxn modelId="{03367634-F3E5-41FC-BE4A-F0C12F2838A0}" type="presParOf" srcId="{428DFF94-CE1A-4FCD-BFD7-72C10E52DB76}" destId="{72BBC2D3-A5E8-451A-B03A-BD8DAAF6B2A0}" srcOrd="4" destOrd="0" presId="urn:microsoft.com/office/officeart/2005/8/layout/venn3"/>
    <dgm:cxn modelId="{073AFBDE-A8D9-476C-A804-33F2F705380C}" type="presParOf" srcId="{428DFF94-CE1A-4FCD-BFD7-72C10E52DB76}" destId="{D771D6BF-307C-4D1E-B217-7479EA55C62D}" srcOrd="5" destOrd="0" presId="urn:microsoft.com/office/officeart/2005/8/layout/venn3"/>
    <dgm:cxn modelId="{3FC8571A-6EFE-4720-BD3A-29A86D29AB64}" type="presParOf" srcId="{428DFF94-CE1A-4FCD-BFD7-72C10E52DB76}" destId="{9D45F5C2-EC78-436A-B88B-7472F4398E31}" srcOrd="6" destOrd="0" presId="urn:microsoft.com/office/officeart/2005/8/layout/venn3"/>
    <dgm:cxn modelId="{3B113070-39D1-4067-BAFE-A9CBD1D8553D}" type="presParOf" srcId="{428DFF94-CE1A-4FCD-BFD7-72C10E52DB76}" destId="{565FC9FF-2F1D-4A21-B06E-1799B9A56348}" srcOrd="7" destOrd="0" presId="urn:microsoft.com/office/officeart/2005/8/layout/venn3"/>
    <dgm:cxn modelId="{2E4D1110-49D3-4A22-A030-DF28A85BB007}" type="presParOf" srcId="{428DFF94-CE1A-4FCD-BFD7-72C10E52DB76}" destId="{19C648B6-DD10-42D7-A709-B1970FD03901}" srcOrd="8"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77BFC6-8C01-413B-9ECF-77C1C77B37FC}">
      <dsp:nvSpPr>
        <dsp:cNvPr id="0" name=""/>
        <dsp:cNvSpPr/>
      </dsp:nvSpPr>
      <dsp:spPr>
        <a:xfrm>
          <a:off x="0" y="3175928"/>
          <a:ext cx="5990135" cy="2083752"/>
        </a:xfrm>
        <a:prstGeom prst="rect">
          <a:avLst/>
        </a:prstGeom>
        <a:solidFill>
          <a:schemeClr val="accent2">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s-CL" sz="1800" kern="1200" dirty="0"/>
            <a:t>Tribunales especializados en ejercer el control judicial de las actuaciones del Estado</a:t>
          </a:r>
          <a:endParaRPr lang="en-US" sz="1800" kern="1200" dirty="0"/>
        </a:p>
      </dsp:txBody>
      <dsp:txXfrm>
        <a:off x="0" y="3175928"/>
        <a:ext cx="5990135" cy="2083752"/>
      </dsp:txXfrm>
    </dsp:sp>
    <dsp:sp modelId="{68EDEF39-B91E-42EC-8A17-6E835F2676A9}">
      <dsp:nvSpPr>
        <dsp:cNvPr id="0" name=""/>
        <dsp:cNvSpPr/>
      </dsp:nvSpPr>
      <dsp:spPr>
        <a:xfrm rot="10800000">
          <a:off x="0" y="2372"/>
          <a:ext cx="5990135" cy="3204811"/>
        </a:xfrm>
        <a:prstGeom prst="upArrowCallout">
          <a:avLst/>
        </a:prstGeom>
        <a:solidFill>
          <a:schemeClr val="accent3">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marL="0" lvl="0" indent="0" algn="ctr" defTabSz="800100">
            <a:lnSpc>
              <a:spcPct val="90000"/>
            </a:lnSpc>
            <a:spcBef>
              <a:spcPct val="0"/>
            </a:spcBef>
            <a:spcAft>
              <a:spcPct val="35000"/>
            </a:spcAft>
            <a:buNone/>
          </a:pPr>
          <a:r>
            <a:rPr lang="es-CL" sz="1800" kern="1200" dirty="0"/>
            <a:t>Art. 38 inciso 2° CPR: “</a:t>
          </a:r>
          <a:r>
            <a:rPr lang="es-MX" sz="1800" kern="1200" dirty="0"/>
            <a:t>Cualquier persona que sea lesionada en sus derechos por la Administración del Estado, de sus organismos o de las municipalidades, podrá reclamar ante los tribunales que determine la ley, sin perjuicio de la responsabilidad que pudiere afectar al funcionario que hubiere causado el daño.”</a:t>
          </a:r>
          <a:endParaRPr lang="en-US" sz="1800" kern="1200" dirty="0"/>
        </a:p>
      </dsp:txBody>
      <dsp:txXfrm rot="10800000">
        <a:off x="0" y="2372"/>
        <a:ext cx="5990135" cy="208239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49361AF-C67A-43E4-88A5-219F6195C6EB}">
      <dsp:nvSpPr>
        <dsp:cNvPr id="0" name=""/>
        <dsp:cNvSpPr/>
      </dsp:nvSpPr>
      <dsp:spPr>
        <a:xfrm>
          <a:off x="0" y="109452"/>
          <a:ext cx="5990135" cy="671580"/>
        </a:xfrm>
        <a:prstGeom prst="roundRect">
          <a:avLst/>
        </a:prstGeom>
        <a:solidFill>
          <a:schemeClr val="accent5">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s-CL" sz="2800" kern="1200" baseline="0"/>
            <a:t>Modelo Francés</a:t>
          </a:r>
          <a:endParaRPr lang="en-US" sz="2800" kern="1200"/>
        </a:p>
      </dsp:txBody>
      <dsp:txXfrm>
        <a:off x="32784" y="142236"/>
        <a:ext cx="5924567" cy="606012"/>
      </dsp:txXfrm>
    </dsp:sp>
    <dsp:sp modelId="{276666B7-E17B-42A7-A1E6-A37AA3DBDA6F}">
      <dsp:nvSpPr>
        <dsp:cNvPr id="0" name=""/>
        <dsp:cNvSpPr/>
      </dsp:nvSpPr>
      <dsp:spPr>
        <a:xfrm>
          <a:off x="0" y="781032"/>
          <a:ext cx="5990135" cy="9853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187"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s-CL" sz="2200" kern="1200"/>
            <a:t>Consejo de Estado preside la jurisdicción contencioso-administrativa paralela al Poder Judicial.</a:t>
          </a:r>
          <a:endParaRPr lang="en-US" sz="2200" kern="1200"/>
        </a:p>
      </dsp:txBody>
      <dsp:txXfrm>
        <a:off x="0" y="781032"/>
        <a:ext cx="5990135" cy="985320"/>
      </dsp:txXfrm>
    </dsp:sp>
    <dsp:sp modelId="{50EC2FA7-71F6-4327-AB8E-C912823AB6E2}">
      <dsp:nvSpPr>
        <dsp:cNvPr id="0" name=""/>
        <dsp:cNvSpPr/>
      </dsp:nvSpPr>
      <dsp:spPr>
        <a:xfrm>
          <a:off x="0" y="1766352"/>
          <a:ext cx="5990135" cy="671580"/>
        </a:xfrm>
        <a:prstGeom prst="roundRect">
          <a:avLst/>
        </a:prstGeom>
        <a:solidFill>
          <a:schemeClr val="accent5">
            <a:hueOff val="-9534578"/>
            <a:satOff val="2515"/>
            <a:lumOff val="1275"/>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s-CL" sz="2800" kern="1200" baseline="0"/>
            <a:t>Modelo Europeo-híbrido</a:t>
          </a:r>
          <a:endParaRPr lang="en-US" sz="2800" kern="1200"/>
        </a:p>
      </dsp:txBody>
      <dsp:txXfrm>
        <a:off x="32784" y="1799136"/>
        <a:ext cx="5924567" cy="606012"/>
      </dsp:txXfrm>
    </dsp:sp>
    <dsp:sp modelId="{64C8A119-C82A-4123-A137-767B564CF08B}">
      <dsp:nvSpPr>
        <dsp:cNvPr id="0" name=""/>
        <dsp:cNvSpPr/>
      </dsp:nvSpPr>
      <dsp:spPr>
        <a:xfrm>
          <a:off x="0" y="2437932"/>
          <a:ext cx="5990135" cy="6810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187"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s-CL" sz="2200" kern="1200"/>
            <a:t>Tribunales especializados dentro del Poder Judicial.</a:t>
          </a:r>
          <a:endParaRPr lang="en-US" sz="2200" kern="1200"/>
        </a:p>
      </dsp:txBody>
      <dsp:txXfrm>
        <a:off x="0" y="2437932"/>
        <a:ext cx="5990135" cy="681030"/>
      </dsp:txXfrm>
    </dsp:sp>
    <dsp:sp modelId="{44ED8AB1-0D04-4DF9-AD54-C987054E83D9}">
      <dsp:nvSpPr>
        <dsp:cNvPr id="0" name=""/>
        <dsp:cNvSpPr/>
      </dsp:nvSpPr>
      <dsp:spPr>
        <a:xfrm>
          <a:off x="0" y="3118962"/>
          <a:ext cx="5990135" cy="671580"/>
        </a:xfrm>
        <a:prstGeom prst="roundRect">
          <a:avLst/>
        </a:prstGeom>
        <a:solidFill>
          <a:schemeClr val="accent5">
            <a:hueOff val="-19069156"/>
            <a:satOff val="5029"/>
            <a:lumOff val="2549"/>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s-CL" sz="2800" kern="1200" baseline="0"/>
            <a:t>Modelo Anglosajón </a:t>
          </a:r>
          <a:endParaRPr lang="en-US" sz="2800" kern="1200"/>
        </a:p>
      </dsp:txBody>
      <dsp:txXfrm>
        <a:off x="32784" y="3151746"/>
        <a:ext cx="5924567" cy="606012"/>
      </dsp:txXfrm>
    </dsp:sp>
    <dsp:sp modelId="{14052BB3-6FDB-44D2-AFAD-7F42A9595CF4}">
      <dsp:nvSpPr>
        <dsp:cNvPr id="0" name=""/>
        <dsp:cNvSpPr/>
      </dsp:nvSpPr>
      <dsp:spPr>
        <a:xfrm>
          <a:off x="0" y="3790542"/>
          <a:ext cx="5990135" cy="13620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187" tIns="35560" rIns="199136" bIns="35560" numCol="1" spcCol="1270" anchor="t" anchorCtr="0">
          <a:noAutofit/>
        </a:bodyPr>
        <a:lstStyle/>
        <a:p>
          <a:pPr marL="228600" lvl="1" indent="-228600" algn="l" defTabSz="977900">
            <a:lnSpc>
              <a:spcPct val="90000"/>
            </a:lnSpc>
            <a:spcBef>
              <a:spcPct val="0"/>
            </a:spcBef>
            <a:spcAft>
              <a:spcPct val="20000"/>
            </a:spcAft>
            <a:buChar char="•"/>
          </a:pPr>
          <a:r>
            <a:rPr lang="es-CL" sz="2200" kern="1200"/>
            <a:t>La administración podría ser juzgada por los tribunales de fuero común</a:t>
          </a:r>
          <a:endParaRPr lang="en-US" sz="2200" kern="1200"/>
        </a:p>
        <a:p>
          <a:pPr marL="228600" lvl="1" indent="-228600" algn="l" defTabSz="977900">
            <a:lnSpc>
              <a:spcPct val="90000"/>
            </a:lnSpc>
            <a:spcBef>
              <a:spcPct val="0"/>
            </a:spcBef>
            <a:spcAft>
              <a:spcPct val="20000"/>
            </a:spcAft>
            <a:buChar char="•"/>
          </a:pPr>
          <a:r>
            <a:rPr lang="es-CL" sz="2200" kern="1200"/>
            <a:t>Organismos administrativos especializados formados por expertos</a:t>
          </a:r>
          <a:endParaRPr lang="en-US" sz="2200" kern="1200"/>
        </a:p>
      </dsp:txBody>
      <dsp:txXfrm>
        <a:off x="0" y="3790542"/>
        <a:ext cx="5990135" cy="13620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3A57FD-EBC4-4E48-B04B-141760008ECA}">
      <dsp:nvSpPr>
        <dsp:cNvPr id="0" name=""/>
        <dsp:cNvSpPr/>
      </dsp:nvSpPr>
      <dsp:spPr>
        <a:xfrm>
          <a:off x="3706" y="80813"/>
          <a:ext cx="2228682" cy="471351"/>
        </a:xfrm>
        <a:prstGeom prst="rect">
          <a:avLst/>
        </a:prstGeom>
        <a:solidFill>
          <a:schemeClr val="accent2">
            <a:hueOff val="0"/>
            <a:satOff val="0"/>
            <a:lumOff val="0"/>
            <a:alphaOff val="0"/>
          </a:schemeClr>
        </a:solidFill>
        <a:ln w="1397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L" sz="1300" kern="1200" noProof="0"/>
            <a:t>Constitución 1925</a:t>
          </a:r>
        </a:p>
      </dsp:txBody>
      <dsp:txXfrm>
        <a:off x="3706" y="80813"/>
        <a:ext cx="2228682" cy="471351"/>
      </dsp:txXfrm>
    </dsp:sp>
    <dsp:sp modelId="{FF3DF212-646D-4A15-9CE1-3555C087C2D6}">
      <dsp:nvSpPr>
        <dsp:cNvPr id="0" name=""/>
        <dsp:cNvSpPr/>
      </dsp:nvSpPr>
      <dsp:spPr>
        <a:xfrm>
          <a:off x="3706" y="552164"/>
          <a:ext cx="2228682" cy="3568500"/>
        </a:xfrm>
        <a:prstGeom prst="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s-CL" sz="1300" kern="1200" noProof="0"/>
            <a:t>Art. 87 “Habrá Tribunales Administrativos, formados con miembros permanentes, para resolver las reclamaciones que se interpongan contra los actos o disposiciones arbitrarias de las autoridades políticas o administrativas y cuyo conocimiento no esté entregado a otros Tribunales por la Constitución o las leyes. Su organización y atribuciones son materia de ley.”</a:t>
          </a:r>
        </a:p>
      </dsp:txBody>
      <dsp:txXfrm>
        <a:off x="3706" y="552164"/>
        <a:ext cx="2228682" cy="3568500"/>
      </dsp:txXfrm>
    </dsp:sp>
    <dsp:sp modelId="{C56F6C47-08EF-4246-B5D3-5A44917759BA}">
      <dsp:nvSpPr>
        <dsp:cNvPr id="0" name=""/>
        <dsp:cNvSpPr/>
      </dsp:nvSpPr>
      <dsp:spPr>
        <a:xfrm>
          <a:off x="2544404" y="80813"/>
          <a:ext cx="2228682" cy="471351"/>
        </a:xfrm>
        <a:prstGeom prst="rect">
          <a:avLst/>
        </a:prstGeom>
        <a:solidFill>
          <a:schemeClr val="accent3">
            <a:hueOff val="0"/>
            <a:satOff val="0"/>
            <a:lumOff val="0"/>
            <a:alphaOff val="0"/>
          </a:schemeClr>
        </a:solidFill>
        <a:ln w="1397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L" sz="1300" kern="1200" noProof="0"/>
            <a:t>Constitución 1980</a:t>
          </a:r>
        </a:p>
      </dsp:txBody>
      <dsp:txXfrm>
        <a:off x="2544404" y="80813"/>
        <a:ext cx="2228682" cy="471351"/>
      </dsp:txXfrm>
    </dsp:sp>
    <dsp:sp modelId="{D4038A04-7AB9-4A36-80F1-990A4AE078A5}">
      <dsp:nvSpPr>
        <dsp:cNvPr id="0" name=""/>
        <dsp:cNvSpPr/>
      </dsp:nvSpPr>
      <dsp:spPr>
        <a:xfrm>
          <a:off x="2544404" y="552164"/>
          <a:ext cx="2228682" cy="3568500"/>
        </a:xfrm>
        <a:prstGeom prst="rect">
          <a:avLst/>
        </a:prstGeom>
        <a:solidFill>
          <a:schemeClr val="accent3">
            <a:tint val="40000"/>
            <a:alpha val="90000"/>
            <a:hueOff val="0"/>
            <a:satOff val="0"/>
            <a:lumOff val="0"/>
            <a:alphaOff val="0"/>
          </a:schemeClr>
        </a:solidFill>
        <a:ln w="1397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s-CL" sz="1300" kern="1200" noProof="0"/>
            <a:t>Art. 38 inc. 2° “Cualquier persona que sea lesionada en sus derechos por la Administración del Estado, de sus organismos o de las municipalidades, podrá reclamar ante los tribunales contenciosos administrativos que determine la ley, sin perjuicio de la responsabilidad que pudiere afectar al funcionario que hubiere causado el daño.”</a:t>
          </a:r>
        </a:p>
      </dsp:txBody>
      <dsp:txXfrm>
        <a:off x="2544404" y="552164"/>
        <a:ext cx="2228682" cy="3568500"/>
      </dsp:txXfrm>
    </dsp:sp>
    <dsp:sp modelId="{0CD81AE9-16CA-462E-AACC-435FCF848880}">
      <dsp:nvSpPr>
        <dsp:cNvPr id="0" name=""/>
        <dsp:cNvSpPr/>
      </dsp:nvSpPr>
      <dsp:spPr>
        <a:xfrm>
          <a:off x="5085103" y="80813"/>
          <a:ext cx="2228682" cy="471351"/>
        </a:xfrm>
        <a:prstGeom prst="rect">
          <a:avLst/>
        </a:prstGeom>
        <a:solidFill>
          <a:schemeClr val="accent4">
            <a:hueOff val="0"/>
            <a:satOff val="0"/>
            <a:lumOff val="0"/>
            <a:alphaOff val="0"/>
          </a:schemeClr>
        </a:solidFill>
        <a:ln w="1397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L" sz="1300" kern="1200" noProof="0"/>
            <a:t>Modificación constitucional 1989</a:t>
          </a:r>
        </a:p>
      </dsp:txBody>
      <dsp:txXfrm>
        <a:off x="5085103" y="80813"/>
        <a:ext cx="2228682" cy="471351"/>
      </dsp:txXfrm>
    </dsp:sp>
    <dsp:sp modelId="{E6F231F3-D0D3-4425-84FB-D84B905434CF}">
      <dsp:nvSpPr>
        <dsp:cNvPr id="0" name=""/>
        <dsp:cNvSpPr/>
      </dsp:nvSpPr>
      <dsp:spPr>
        <a:xfrm>
          <a:off x="5085103" y="552164"/>
          <a:ext cx="2228682" cy="3568500"/>
        </a:xfrm>
        <a:prstGeom prst="rect">
          <a:avLst/>
        </a:prstGeom>
        <a:solidFill>
          <a:schemeClr val="accent4">
            <a:tint val="40000"/>
            <a:alpha val="90000"/>
            <a:hueOff val="0"/>
            <a:satOff val="0"/>
            <a:lumOff val="0"/>
            <a:alphaOff val="0"/>
          </a:schemeClr>
        </a:solidFill>
        <a:ln w="1397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s-CL" sz="1300" kern="1200" dirty="0"/>
            <a:t>Art. 38 inciso 2° CPR: “</a:t>
          </a:r>
          <a:r>
            <a:rPr lang="es-MX" sz="1300" kern="1200" dirty="0"/>
            <a:t>Cualquier persona que sea lesionada en sus derechos por la Administración del Estado, de sus organismos o de las municipalidades, podrá reclamar ante los tribunales que determine la ley, sin perjuicio de la responsabilidad que pudiere afectar al funcionario que hubiere causado el daño.”</a:t>
          </a:r>
          <a:endParaRPr lang="es-CL" sz="1300" kern="1200" noProof="0" dirty="0"/>
        </a:p>
      </dsp:txBody>
      <dsp:txXfrm>
        <a:off x="5085103" y="552164"/>
        <a:ext cx="2228682" cy="3568500"/>
      </dsp:txXfrm>
    </dsp:sp>
    <dsp:sp modelId="{76313953-D012-4B3C-9C7D-A846D981EE37}">
      <dsp:nvSpPr>
        <dsp:cNvPr id="0" name=""/>
        <dsp:cNvSpPr/>
      </dsp:nvSpPr>
      <dsp:spPr>
        <a:xfrm>
          <a:off x="7625801" y="80813"/>
          <a:ext cx="2228682" cy="471351"/>
        </a:xfrm>
        <a:prstGeom prst="rect">
          <a:avLst/>
        </a:prstGeom>
        <a:solidFill>
          <a:schemeClr val="accent5">
            <a:hueOff val="0"/>
            <a:satOff val="0"/>
            <a:lumOff val="0"/>
            <a:alphaOff val="0"/>
          </a:schemeClr>
        </a:solidFill>
        <a:ln w="1397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456" tIns="52832" rIns="92456" bIns="52832" numCol="1" spcCol="1270" anchor="ctr" anchorCtr="0">
          <a:noAutofit/>
        </a:bodyPr>
        <a:lstStyle/>
        <a:p>
          <a:pPr marL="0" lvl="0" indent="0" algn="ctr" defTabSz="577850">
            <a:lnSpc>
              <a:spcPct val="90000"/>
            </a:lnSpc>
            <a:spcBef>
              <a:spcPct val="0"/>
            </a:spcBef>
            <a:spcAft>
              <a:spcPct val="35000"/>
            </a:spcAft>
            <a:buNone/>
          </a:pPr>
          <a:r>
            <a:rPr lang="es-CL" sz="1300" kern="1200" noProof="0"/>
            <a:t>Creación de tribunales especializados</a:t>
          </a:r>
        </a:p>
      </dsp:txBody>
      <dsp:txXfrm>
        <a:off x="7625801" y="80813"/>
        <a:ext cx="2228682" cy="471351"/>
      </dsp:txXfrm>
    </dsp:sp>
    <dsp:sp modelId="{F3A4303E-7F17-48E2-864A-3889BD935CD3}">
      <dsp:nvSpPr>
        <dsp:cNvPr id="0" name=""/>
        <dsp:cNvSpPr/>
      </dsp:nvSpPr>
      <dsp:spPr>
        <a:xfrm>
          <a:off x="7625801" y="552164"/>
          <a:ext cx="2228682" cy="3568500"/>
        </a:xfrm>
        <a:prstGeom prst="rect">
          <a:avLst/>
        </a:prstGeom>
        <a:solidFill>
          <a:schemeClr val="accent5">
            <a:tint val="40000"/>
            <a:alpha val="90000"/>
            <a:hueOff val="0"/>
            <a:satOff val="0"/>
            <a:lumOff val="0"/>
            <a:alphaOff val="0"/>
          </a:schemeClr>
        </a:solidFill>
        <a:ln w="1397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9342" tIns="69342" rIns="92456" bIns="104013" numCol="1" spcCol="1270" anchor="t" anchorCtr="0">
          <a:noAutofit/>
        </a:bodyPr>
        <a:lstStyle/>
        <a:p>
          <a:pPr marL="114300" lvl="1" indent="-114300" algn="l" defTabSz="577850">
            <a:lnSpc>
              <a:spcPct val="90000"/>
            </a:lnSpc>
            <a:spcBef>
              <a:spcPct val="0"/>
            </a:spcBef>
            <a:spcAft>
              <a:spcPct val="15000"/>
            </a:spcAft>
            <a:buChar char="•"/>
          </a:pPr>
          <a:r>
            <a:rPr lang="es-CL" sz="1300" kern="1200" noProof="0" dirty="0"/>
            <a:t>Tribunal de Contratación Pública</a:t>
          </a:r>
        </a:p>
        <a:p>
          <a:pPr marL="114300" lvl="1" indent="-114300" algn="l" defTabSz="577850">
            <a:lnSpc>
              <a:spcPct val="90000"/>
            </a:lnSpc>
            <a:spcBef>
              <a:spcPct val="0"/>
            </a:spcBef>
            <a:spcAft>
              <a:spcPct val="15000"/>
            </a:spcAft>
            <a:buChar char="•"/>
          </a:pPr>
          <a:r>
            <a:rPr lang="es-CL" sz="1300" kern="1200" noProof="0" dirty="0"/>
            <a:t>Tribunales Tributarios y Aduaneros</a:t>
          </a:r>
        </a:p>
        <a:p>
          <a:pPr marL="114300" lvl="1" indent="-114300" algn="l" defTabSz="577850">
            <a:lnSpc>
              <a:spcPct val="90000"/>
            </a:lnSpc>
            <a:spcBef>
              <a:spcPct val="0"/>
            </a:spcBef>
            <a:spcAft>
              <a:spcPct val="15000"/>
            </a:spcAft>
            <a:buChar char="•"/>
          </a:pPr>
          <a:r>
            <a:rPr lang="es-CL" sz="1300" kern="1200" noProof="0" dirty="0"/>
            <a:t>Tribunales Ambientales</a:t>
          </a:r>
        </a:p>
        <a:p>
          <a:pPr marL="114300" lvl="1" indent="-114300" algn="l" defTabSz="577850">
            <a:lnSpc>
              <a:spcPct val="90000"/>
            </a:lnSpc>
            <a:spcBef>
              <a:spcPct val="0"/>
            </a:spcBef>
            <a:spcAft>
              <a:spcPct val="15000"/>
            </a:spcAft>
            <a:buChar char="•"/>
          </a:pPr>
          <a:r>
            <a:rPr lang="es-CL" sz="1300" kern="1200" noProof="0" dirty="0"/>
            <a:t>Tribunal de Propiedad Industrial</a:t>
          </a:r>
        </a:p>
        <a:p>
          <a:pPr marL="114300" lvl="1" indent="-114300" algn="l" defTabSz="577850">
            <a:lnSpc>
              <a:spcPct val="90000"/>
            </a:lnSpc>
            <a:spcBef>
              <a:spcPct val="0"/>
            </a:spcBef>
            <a:spcAft>
              <a:spcPct val="15000"/>
            </a:spcAft>
            <a:buChar char="•"/>
          </a:pPr>
          <a:r>
            <a:rPr lang="es-CL" sz="1300" kern="1200" noProof="0" dirty="0"/>
            <a:t>Panel de expertos de la Ley General de Servicios Públicos</a:t>
          </a:r>
        </a:p>
        <a:p>
          <a:pPr marL="114300" lvl="1" indent="-114300" algn="l" defTabSz="577850">
            <a:lnSpc>
              <a:spcPct val="90000"/>
            </a:lnSpc>
            <a:spcBef>
              <a:spcPct val="0"/>
            </a:spcBef>
            <a:spcAft>
              <a:spcPct val="15000"/>
            </a:spcAft>
            <a:buChar char="•"/>
          </a:pPr>
          <a:r>
            <a:rPr lang="es-CL" sz="1300" kern="1200" noProof="0" dirty="0"/>
            <a:t>¿Tribunal contencioso-administrativo-laboral?</a:t>
          </a:r>
        </a:p>
      </dsp:txBody>
      <dsp:txXfrm>
        <a:off x="7625801" y="552164"/>
        <a:ext cx="2228682" cy="35685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3063DEF-89BB-4064-B8C7-D8E24D93F517}">
      <dsp:nvSpPr>
        <dsp:cNvPr id="0" name=""/>
        <dsp:cNvSpPr/>
      </dsp:nvSpPr>
      <dsp:spPr>
        <a:xfrm>
          <a:off x="0" y="1167762"/>
          <a:ext cx="5990135" cy="453600"/>
        </a:xfrm>
        <a:prstGeom prst="rect">
          <a:avLst/>
        </a:prstGeom>
        <a:solidFill>
          <a:schemeClr val="lt2">
            <a:alpha val="90000"/>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ED906CBA-FE89-44F4-8CE3-7899C3330069}">
      <dsp:nvSpPr>
        <dsp:cNvPr id="0" name=""/>
        <dsp:cNvSpPr/>
      </dsp:nvSpPr>
      <dsp:spPr>
        <a:xfrm>
          <a:off x="299506" y="902082"/>
          <a:ext cx="4193095" cy="531360"/>
        </a:xfrm>
        <a:prstGeom prst="roundRect">
          <a:avLst/>
        </a:prstGeom>
        <a:solidFill>
          <a:schemeClr val="dk2">
            <a:hueOff val="0"/>
            <a:satOff val="0"/>
            <a:lumOff val="0"/>
            <a:alphaOff val="0"/>
          </a:schemeClr>
        </a:solidFill>
        <a:ln w="1397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489" tIns="0" rIns="158489" bIns="0" numCol="1" spcCol="1270" anchor="ctr" anchorCtr="0">
          <a:noAutofit/>
        </a:bodyPr>
        <a:lstStyle/>
        <a:p>
          <a:pPr marL="0" lvl="0" indent="0" algn="l" defTabSz="800100">
            <a:lnSpc>
              <a:spcPct val="90000"/>
            </a:lnSpc>
            <a:spcBef>
              <a:spcPct val="0"/>
            </a:spcBef>
            <a:spcAft>
              <a:spcPct val="35000"/>
            </a:spcAft>
            <a:buNone/>
          </a:pPr>
          <a:r>
            <a:rPr lang="es-CL" sz="1800" kern="1200" baseline="0"/>
            <a:t>Acción de protección</a:t>
          </a:r>
          <a:endParaRPr lang="en-US" sz="1800" kern="1200"/>
        </a:p>
      </dsp:txBody>
      <dsp:txXfrm>
        <a:off x="325445" y="928021"/>
        <a:ext cx="4141217" cy="479482"/>
      </dsp:txXfrm>
    </dsp:sp>
    <dsp:sp modelId="{A5971915-83A4-4497-93F1-8E6CF7AE6663}">
      <dsp:nvSpPr>
        <dsp:cNvPr id="0" name=""/>
        <dsp:cNvSpPr/>
      </dsp:nvSpPr>
      <dsp:spPr>
        <a:xfrm>
          <a:off x="0" y="1984242"/>
          <a:ext cx="5990135" cy="453600"/>
        </a:xfrm>
        <a:prstGeom prst="rect">
          <a:avLst/>
        </a:prstGeom>
        <a:solidFill>
          <a:schemeClr val="lt2">
            <a:alpha val="90000"/>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F3F3CD9-7318-4026-B745-CF80CDE92E16}">
      <dsp:nvSpPr>
        <dsp:cNvPr id="0" name=""/>
        <dsp:cNvSpPr/>
      </dsp:nvSpPr>
      <dsp:spPr>
        <a:xfrm>
          <a:off x="299506" y="1718562"/>
          <a:ext cx="4193095" cy="531360"/>
        </a:xfrm>
        <a:prstGeom prst="roundRect">
          <a:avLst/>
        </a:prstGeom>
        <a:solidFill>
          <a:schemeClr val="dk2">
            <a:hueOff val="0"/>
            <a:satOff val="0"/>
            <a:lumOff val="0"/>
            <a:alphaOff val="0"/>
          </a:schemeClr>
        </a:solidFill>
        <a:ln w="1397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489" tIns="0" rIns="158489" bIns="0" numCol="1" spcCol="1270" anchor="ctr" anchorCtr="0">
          <a:noAutofit/>
        </a:bodyPr>
        <a:lstStyle/>
        <a:p>
          <a:pPr marL="0" lvl="0" indent="0" algn="l" defTabSz="800100">
            <a:lnSpc>
              <a:spcPct val="90000"/>
            </a:lnSpc>
            <a:spcBef>
              <a:spcPct val="0"/>
            </a:spcBef>
            <a:spcAft>
              <a:spcPct val="35000"/>
            </a:spcAft>
            <a:buNone/>
          </a:pPr>
          <a:r>
            <a:rPr lang="es-CL" sz="1800" kern="1200" baseline="0"/>
            <a:t>Contraloría General de la República</a:t>
          </a:r>
          <a:endParaRPr lang="en-US" sz="1800" kern="1200"/>
        </a:p>
      </dsp:txBody>
      <dsp:txXfrm>
        <a:off x="325445" y="1744501"/>
        <a:ext cx="4141217" cy="479482"/>
      </dsp:txXfrm>
    </dsp:sp>
    <dsp:sp modelId="{9FD74CB4-B30C-431B-B959-0A08DCEF50D5}">
      <dsp:nvSpPr>
        <dsp:cNvPr id="0" name=""/>
        <dsp:cNvSpPr/>
      </dsp:nvSpPr>
      <dsp:spPr>
        <a:xfrm>
          <a:off x="0" y="2800722"/>
          <a:ext cx="5990135" cy="1559250"/>
        </a:xfrm>
        <a:prstGeom prst="rect">
          <a:avLst/>
        </a:prstGeom>
        <a:solidFill>
          <a:schemeClr val="lt2">
            <a:alpha val="90000"/>
            <a:hueOff val="0"/>
            <a:satOff val="0"/>
            <a:lumOff val="0"/>
            <a:alphaOff val="0"/>
          </a:schemeClr>
        </a:solidFill>
        <a:ln w="1397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64901" tIns="374904" rIns="464901" bIns="128016" numCol="1" spcCol="1270" anchor="t" anchorCtr="0">
          <a:noAutofit/>
        </a:bodyPr>
        <a:lstStyle/>
        <a:p>
          <a:pPr marL="171450" lvl="1" indent="-171450" algn="l" defTabSz="800100">
            <a:lnSpc>
              <a:spcPct val="90000"/>
            </a:lnSpc>
            <a:spcBef>
              <a:spcPct val="0"/>
            </a:spcBef>
            <a:spcAft>
              <a:spcPct val="15000"/>
            </a:spcAft>
            <a:buChar char="•"/>
          </a:pPr>
          <a:r>
            <a:rPr lang="es-CL" sz="1800" kern="1200"/>
            <a:t>Sólo en el procedimiento de Tutela de Derechos Fundamentales</a:t>
          </a:r>
          <a:endParaRPr lang="en-US" sz="1800" kern="1200"/>
        </a:p>
        <a:p>
          <a:pPr marL="171450" lvl="1" indent="-171450" algn="l" defTabSz="800100">
            <a:lnSpc>
              <a:spcPct val="90000"/>
            </a:lnSpc>
            <a:spcBef>
              <a:spcPct val="0"/>
            </a:spcBef>
            <a:spcAft>
              <a:spcPct val="15000"/>
            </a:spcAft>
            <a:buChar char="•"/>
          </a:pPr>
          <a:r>
            <a:rPr lang="es-CL" sz="1800" kern="1200"/>
            <a:t>Honorarios pueden demandar para reconocer su relación laboral con el Estado</a:t>
          </a:r>
          <a:endParaRPr lang="en-US" sz="1800" kern="1200"/>
        </a:p>
      </dsp:txBody>
      <dsp:txXfrm>
        <a:off x="0" y="2800722"/>
        <a:ext cx="5990135" cy="1559250"/>
      </dsp:txXfrm>
    </dsp:sp>
    <dsp:sp modelId="{DFD1B72F-8D0A-448E-B07C-6408D1F5172F}">
      <dsp:nvSpPr>
        <dsp:cNvPr id="0" name=""/>
        <dsp:cNvSpPr/>
      </dsp:nvSpPr>
      <dsp:spPr>
        <a:xfrm>
          <a:off x="299506" y="2535042"/>
          <a:ext cx="4193095" cy="531360"/>
        </a:xfrm>
        <a:prstGeom prst="roundRect">
          <a:avLst/>
        </a:prstGeom>
        <a:solidFill>
          <a:schemeClr val="dk2">
            <a:hueOff val="0"/>
            <a:satOff val="0"/>
            <a:lumOff val="0"/>
            <a:alphaOff val="0"/>
          </a:schemeClr>
        </a:solidFill>
        <a:ln w="13970" cap="flat" cmpd="sng" algn="ctr">
          <a:solidFill>
            <a:schemeClr val="l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8489" tIns="0" rIns="158489" bIns="0" numCol="1" spcCol="1270" anchor="ctr" anchorCtr="0">
          <a:noAutofit/>
        </a:bodyPr>
        <a:lstStyle/>
        <a:p>
          <a:pPr marL="0" lvl="0" indent="0" algn="l" defTabSz="800100">
            <a:lnSpc>
              <a:spcPct val="90000"/>
            </a:lnSpc>
            <a:spcBef>
              <a:spcPct val="0"/>
            </a:spcBef>
            <a:spcAft>
              <a:spcPct val="35000"/>
            </a:spcAft>
            <a:buNone/>
          </a:pPr>
          <a:r>
            <a:rPr lang="es-CL" sz="1800" kern="1200" baseline="0"/>
            <a:t>Tribunales laborales</a:t>
          </a:r>
          <a:endParaRPr lang="en-US" sz="1800" kern="1200"/>
        </a:p>
      </dsp:txBody>
      <dsp:txXfrm>
        <a:off x="325445" y="2560981"/>
        <a:ext cx="4141217" cy="479482"/>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DE456E-6C8D-42FF-A1D0-B84BA2A452FC}">
      <dsp:nvSpPr>
        <dsp:cNvPr id="0" name=""/>
        <dsp:cNvSpPr/>
      </dsp:nvSpPr>
      <dsp:spPr>
        <a:xfrm>
          <a:off x="1757147" y="1312"/>
          <a:ext cx="7028588" cy="1345785"/>
        </a:xfrm>
        <a:prstGeom prst="rect">
          <a:avLst/>
        </a:prstGeom>
        <a:solidFill>
          <a:schemeClr val="accent2">
            <a:tint val="40000"/>
            <a:alpha val="90000"/>
            <a:hueOff val="0"/>
            <a:satOff val="0"/>
            <a:lumOff val="0"/>
            <a:alphaOff val="0"/>
          </a:schemeClr>
        </a:solidFill>
        <a:ln w="13970" cap="flat"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6374" tIns="341830" rIns="136374" bIns="341830" numCol="1" spcCol="1270" anchor="ctr" anchorCtr="0">
          <a:noAutofit/>
        </a:bodyPr>
        <a:lstStyle/>
        <a:p>
          <a:pPr marL="0" lvl="0" indent="0" algn="l" defTabSz="977900">
            <a:lnSpc>
              <a:spcPct val="90000"/>
            </a:lnSpc>
            <a:spcBef>
              <a:spcPct val="0"/>
            </a:spcBef>
            <a:spcAft>
              <a:spcPct val="35000"/>
            </a:spcAft>
            <a:buNone/>
          </a:pPr>
          <a:r>
            <a:rPr lang="es-CL" sz="2200" kern="1200"/>
            <a:t>Tribunales laborales</a:t>
          </a:r>
          <a:endParaRPr lang="en-US" sz="2200" kern="1200"/>
        </a:p>
      </dsp:txBody>
      <dsp:txXfrm>
        <a:off x="1757147" y="1312"/>
        <a:ext cx="7028588" cy="1345785"/>
      </dsp:txXfrm>
    </dsp:sp>
    <dsp:sp modelId="{E6CA1A05-EF5C-43AD-89C0-A2C55267828A}">
      <dsp:nvSpPr>
        <dsp:cNvPr id="0" name=""/>
        <dsp:cNvSpPr/>
      </dsp:nvSpPr>
      <dsp:spPr>
        <a:xfrm>
          <a:off x="0" y="1312"/>
          <a:ext cx="1757147" cy="1345785"/>
        </a:xfrm>
        <a:prstGeom prst="rect">
          <a:avLst/>
        </a:prstGeom>
        <a:solidFill>
          <a:schemeClr val="accent2">
            <a:hueOff val="0"/>
            <a:satOff val="0"/>
            <a:lumOff val="0"/>
            <a:alphaOff val="0"/>
          </a:schemeClr>
        </a:solidFill>
        <a:ln w="1397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982" tIns="132934" rIns="92982" bIns="132934" numCol="1" spcCol="1270" anchor="ctr" anchorCtr="0">
          <a:noAutofit/>
        </a:bodyPr>
        <a:lstStyle/>
        <a:p>
          <a:pPr marL="0" lvl="0" indent="0" algn="ctr" defTabSz="1155700">
            <a:lnSpc>
              <a:spcPct val="90000"/>
            </a:lnSpc>
            <a:spcBef>
              <a:spcPct val="0"/>
            </a:spcBef>
            <a:spcAft>
              <a:spcPct val="35000"/>
            </a:spcAft>
            <a:buNone/>
          </a:pPr>
          <a:r>
            <a:rPr lang="es-CL" sz="2600" kern="1200" baseline="0"/>
            <a:t>Uruguay</a:t>
          </a:r>
          <a:endParaRPr lang="en-US" sz="2600" kern="1200"/>
        </a:p>
      </dsp:txBody>
      <dsp:txXfrm>
        <a:off x="0" y="1312"/>
        <a:ext cx="1757147" cy="1345785"/>
      </dsp:txXfrm>
    </dsp:sp>
    <dsp:sp modelId="{408B2359-7777-4CBD-802C-645BDB632DB2}">
      <dsp:nvSpPr>
        <dsp:cNvPr id="0" name=""/>
        <dsp:cNvSpPr/>
      </dsp:nvSpPr>
      <dsp:spPr>
        <a:xfrm>
          <a:off x="1757147" y="1427846"/>
          <a:ext cx="7028588" cy="1345785"/>
        </a:xfrm>
        <a:prstGeom prst="rect">
          <a:avLst/>
        </a:prstGeom>
        <a:solidFill>
          <a:schemeClr val="accent3">
            <a:tint val="40000"/>
            <a:alpha val="90000"/>
            <a:hueOff val="0"/>
            <a:satOff val="0"/>
            <a:lumOff val="0"/>
            <a:alphaOff val="0"/>
          </a:schemeClr>
        </a:solidFill>
        <a:ln w="13970" cap="flat"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6374" tIns="341830" rIns="136374" bIns="341830" numCol="1" spcCol="1270" anchor="ctr" anchorCtr="0">
          <a:noAutofit/>
        </a:bodyPr>
        <a:lstStyle/>
        <a:p>
          <a:pPr marL="0" lvl="0" indent="0" algn="l" defTabSz="977900">
            <a:lnSpc>
              <a:spcPct val="90000"/>
            </a:lnSpc>
            <a:spcBef>
              <a:spcPct val="0"/>
            </a:spcBef>
            <a:spcAft>
              <a:spcPct val="35000"/>
            </a:spcAft>
            <a:buNone/>
          </a:pPr>
          <a:r>
            <a:rPr lang="es-CL" sz="2200" kern="1200"/>
            <a:t>Jurisprudencia que diferencia entre criterios laborales y contenciosos administrativos</a:t>
          </a:r>
          <a:endParaRPr lang="en-US" sz="2200" kern="1200"/>
        </a:p>
      </dsp:txBody>
      <dsp:txXfrm>
        <a:off x="1757147" y="1427846"/>
        <a:ext cx="7028588" cy="1345785"/>
      </dsp:txXfrm>
    </dsp:sp>
    <dsp:sp modelId="{B4435C5C-C03C-414F-BFF2-AE0532510A22}">
      <dsp:nvSpPr>
        <dsp:cNvPr id="0" name=""/>
        <dsp:cNvSpPr/>
      </dsp:nvSpPr>
      <dsp:spPr>
        <a:xfrm>
          <a:off x="0" y="1427846"/>
          <a:ext cx="1757147" cy="1345785"/>
        </a:xfrm>
        <a:prstGeom prst="rect">
          <a:avLst/>
        </a:prstGeom>
        <a:solidFill>
          <a:schemeClr val="accent3">
            <a:hueOff val="0"/>
            <a:satOff val="0"/>
            <a:lumOff val="0"/>
            <a:alphaOff val="0"/>
          </a:schemeClr>
        </a:solidFill>
        <a:ln w="1397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982" tIns="132934" rIns="92982" bIns="132934" numCol="1" spcCol="1270" anchor="ctr" anchorCtr="0">
          <a:noAutofit/>
        </a:bodyPr>
        <a:lstStyle/>
        <a:p>
          <a:pPr marL="0" lvl="0" indent="0" algn="ctr" defTabSz="1155700">
            <a:lnSpc>
              <a:spcPct val="90000"/>
            </a:lnSpc>
            <a:spcBef>
              <a:spcPct val="0"/>
            </a:spcBef>
            <a:spcAft>
              <a:spcPct val="35000"/>
            </a:spcAft>
            <a:buNone/>
          </a:pPr>
          <a:r>
            <a:rPr lang="es-CL" sz="2600" kern="1200" baseline="0"/>
            <a:t>Argentina</a:t>
          </a:r>
          <a:endParaRPr lang="en-US" sz="2600" kern="1200"/>
        </a:p>
      </dsp:txBody>
      <dsp:txXfrm>
        <a:off x="0" y="1427846"/>
        <a:ext cx="1757147" cy="1345785"/>
      </dsp:txXfrm>
    </dsp:sp>
    <dsp:sp modelId="{A2AB7990-4A70-4CE0-AB68-E0879F8BF8F3}">
      <dsp:nvSpPr>
        <dsp:cNvPr id="0" name=""/>
        <dsp:cNvSpPr/>
      </dsp:nvSpPr>
      <dsp:spPr>
        <a:xfrm>
          <a:off x="1757147" y="2854379"/>
          <a:ext cx="7028588" cy="1345785"/>
        </a:xfrm>
        <a:prstGeom prst="rect">
          <a:avLst/>
        </a:prstGeom>
        <a:solidFill>
          <a:schemeClr val="accent4">
            <a:tint val="40000"/>
            <a:alpha val="90000"/>
            <a:hueOff val="0"/>
            <a:satOff val="0"/>
            <a:lumOff val="0"/>
            <a:alphaOff val="0"/>
          </a:schemeClr>
        </a:solidFill>
        <a:ln w="13970" cap="flat" cmpd="sng" algn="ctr">
          <a:solidFill>
            <a:schemeClr val="accent4">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6374" tIns="341830" rIns="136374" bIns="341830" numCol="1" spcCol="1270" anchor="ctr" anchorCtr="0">
          <a:noAutofit/>
        </a:bodyPr>
        <a:lstStyle/>
        <a:p>
          <a:pPr marL="0" lvl="0" indent="0" algn="l" defTabSz="977900">
            <a:lnSpc>
              <a:spcPct val="90000"/>
            </a:lnSpc>
            <a:spcBef>
              <a:spcPct val="0"/>
            </a:spcBef>
            <a:spcAft>
              <a:spcPct val="35000"/>
            </a:spcAft>
            <a:buNone/>
          </a:pPr>
          <a:r>
            <a:rPr lang="es-CL" sz="2200" kern="1200"/>
            <a:t>Consejo de Estado</a:t>
          </a:r>
          <a:endParaRPr lang="en-US" sz="2200" kern="1200"/>
        </a:p>
      </dsp:txBody>
      <dsp:txXfrm>
        <a:off x="1757147" y="2854379"/>
        <a:ext cx="7028588" cy="1345785"/>
      </dsp:txXfrm>
    </dsp:sp>
    <dsp:sp modelId="{47789F26-208E-4795-9CE0-9177EAC98628}">
      <dsp:nvSpPr>
        <dsp:cNvPr id="0" name=""/>
        <dsp:cNvSpPr/>
      </dsp:nvSpPr>
      <dsp:spPr>
        <a:xfrm>
          <a:off x="0" y="2854379"/>
          <a:ext cx="1757147" cy="1345785"/>
        </a:xfrm>
        <a:prstGeom prst="rect">
          <a:avLst/>
        </a:prstGeom>
        <a:solidFill>
          <a:schemeClr val="accent4">
            <a:hueOff val="0"/>
            <a:satOff val="0"/>
            <a:lumOff val="0"/>
            <a:alphaOff val="0"/>
          </a:schemeClr>
        </a:solidFill>
        <a:ln w="1397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92982" tIns="132934" rIns="92982" bIns="132934" numCol="1" spcCol="1270" anchor="ctr" anchorCtr="0">
          <a:noAutofit/>
        </a:bodyPr>
        <a:lstStyle/>
        <a:p>
          <a:pPr marL="0" lvl="0" indent="0" algn="ctr" defTabSz="1155700">
            <a:lnSpc>
              <a:spcPct val="90000"/>
            </a:lnSpc>
            <a:spcBef>
              <a:spcPct val="0"/>
            </a:spcBef>
            <a:spcAft>
              <a:spcPct val="35000"/>
            </a:spcAft>
            <a:buNone/>
          </a:pPr>
          <a:r>
            <a:rPr lang="es-CL" sz="2600" kern="1200" baseline="0"/>
            <a:t>Colombia </a:t>
          </a:r>
          <a:endParaRPr lang="en-US" sz="2600" kern="1200"/>
        </a:p>
      </dsp:txBody>
      <dsp:txXfrm>
        <a:off x="0" y="2854379"/>
        <a:ext cx="1757147" cy="1345785"/>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ABA954D-7D43-4D15-92B4-9E210F5B3762}">
      <dsp:nvSpPr>
        <dsp:cNvPr id="0" name=""/>
        <dsp:cNvSpPr/>
      </dsp:nvSpPr>
      <dsp:spPr>
        <a:xfrm>
          <a:off x="1283" y="1153320"/>
          <a:ext cx="2503103" cy="2503103"/>
        </a:xfrm>
        <a:prstGeom prst="ellipse">
          <a:avLst/>
        </a:prstGeom>
        <a:solidFill>
          <a:schemeClr val="accent2">
            <a:alpha val="50000"/>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7754" tIns="22860" rIns="137754" bIns="22860" numCol="1" spcCol="1270" anchor="ctr" anchorCtr="0">
          <a:noAutofit/>
        </a:bodyPr>
        <a:lstStyle/>
        <a:p>
          <a:pPr marL="0" lvl="0" indent="0" algn="ctr" defTabSz="800100">
            <a:lnSpc>
              <a:spcPct val="90000"/>
            </a:lnSpc>
            <a:spcBef>
              <a:spcPct val="0"/>
            </a:spcBef>
            <a:spcAft>
              <a:spcPct val="35000"/>
            </a:spcAft>
            <a:buNone/>
          </a:pPr>
          <a:r>
            <a:rPr lang="es-CL" sz="1800" kern="1200" dirty="0"/>
            <a:t>Instrucciones </a:t>
          </a:r>
        </a:p>
        <a:p>
          <a:pPr marL="0" lvl="0" indent="0" algn="ctr" defTabSz="800100">
            <a:lnSpc>
              <a:spcPct val="90000"/>
            </a:lnSpc>
            <a:spcBef>
              <a:spcPct val="0"/>
            </a:spcBef>
            <a:spcAft>
              <a:spcPct val="35000"/>
            </a:spcAft>
            <a:buNone/>
          </a:pPr>
          <a:r>
            <a:rPr lang="es-CL" sz="1800" kern="1200" dirty="0" err="1"/>
            <a:t>Dipres</a:t>
          </a:r>
          <a:r>
            <a:rPr lang="es-CL" sz="1800" kern="1200" dirty="0"/>
            <a:t> a </a:t>
          </a:r>
          <a:r>
            <a:rPr lang="es-CL" sz="1800" kern="1200" dirty="0" err="1"/>
            <a:t>Ss</a:t>
          </a:r>
          <a:endParaRPr lang="es-CL" sz="1800" kern="1200" dirty="0"/>
        </a:p>
      </dsp:txBody>
      <dsp:txXfrm>
        <a:off x="367854" y="1519891"/>
        <a:ext cx="1769961" cy="1769961"/>
      </dsp:txXfrm>
    </dsp:sp>
    <dsp:sp modelId="{C7E322A4-A134-4E55-A768-40066453126B}">
      <dsp:nvSpPr>
        <dsp:cNvPr id="0" name=""/>
        <dsp:cNvSpPr/>
      </dsp:nvSpPr>
      <dsp:spPr>
        <a:xfrm>
          <a:off x="2003766" y="1153320"/>
          <a:ext cx="2503103" cy="2503103"/>
        </a:xfrm>
        <a:prstGeom prst="ellipse">
          <a:avLst/>
        </a:prstGeom>
        <a:solidFill>
          <a:schemeClr val="accent3">
            <a:alpha val="50000"/>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7754" tIns="22860" rIns="137754" bIns="22860" numCol="1" spcCol="1270" anchor="ctr" anchorCtr="0">
          <a:noAutofit/>
        </a:bodyPr>
        <a:lstStyle/>
        <a:p>
          <a:pPr marL="0" lvl="0" indent="0" algn="ctr" defTabSz="800100">
            <a:lnSpc>
              <a:spcPct val="90000"/>
            </a:lnSpc>
            <a:spcBef>
              <a:spcPct val="0"/>
            </a:spcBef>
            <a:spcAft>
              <a:spcPct val="35000"/>
            </a:spcAft>
            <a:buNone/>
          </a:pPr>
          <a:r>
            <a:rPr lang="es-CL" sz="1800" kern="1200" dirty="0" err="1"/>
            <a:t>Elab</a:t>
          </a:r>
          <a:r>
            <a:rPr lang="es-CL" sz="1800" kern="1200" dirty="0"/>
            <a:t> </a:t>
          </a:r>
          <a:r>
            <a:rPr lang="es-CL" sz="1800" kern="1200" dirty="0" err="1"/>
            <a:t>Pptria</a:t>
          </a:r>
          <a:r>
            <a:rPr lang="es-CL" sz="1800" kern="1200" dirty="0"/>
            <a:t> </a:t>
          </a:r>
          <a:r>
            <a:rPr lang="es-CL" sz="1800" kern="1200" dirty="0" err="1"/>
            <a:t>Ss</a:t>
          </a:r>
          <a:endParaRPr lang="es-CL" sz="1800" kern="1200" dirty="0"/>
        </a:p>
      </dsp:txBody>
      <dsp:txXfrm>
        <a:off x="2370337" y="1519891"/>
        <a:ext cx="1769961" cy="1769961"/>
      </dsp:txXfrm>
    </dsp:sp>
    <dsp:sp modelId="{72BBC2D3-A5E8-451A-B03A-BD8DAAF6B2A0}">
      <dsp:nvSpPr>
        <dsp:cNvPr id="0" name=""/>
        <dsp:cNvSpPr/>
      </dsp:nvSpPr>
      <dsp:spPr>
        <a:xfrm>
          <a:off x="4006248" y="1153320"/>
          <a:ext cx="2503103" cy="2503103"/>
        </a:xfrm>
        <a:prstGeom prst="ellipse">
          <a:avLst/>
        </a:prstGeom>
        <a:solidFill>
          <a:schemeClr val="accent4">
            <a:alpha val="50000"/>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7754" tIns="22860" rIns="137754" bIns="22860" numCol="1" spcCol="1270" anchor="ctr" anchorCtr="0">
          <a:noAutofit/>
        </a:bodyPr>
        <a:lstStyle/>
        <a:p>
          <a:pPr marL="0" lvl="0" indent="0" algn="ctr" defTabSz="800100">
            <a:lnSpc>
              <a:spcPct val="90000"/>
            </a:lnSpc>
            <a:spcBef>
              <a:spcPct val="0"/>
            </a:spcBef>
            <a:spcAft>
              <a:spcPct val="35000"/>
            </a:spcAft>
            <a:buNone/>
          </a:pPr>
          <a:r>
            <a:rPr lang="es-CL" sz="1800" kern="1200" dirty="0"/>
            <a:t>“</a:t>
          </a:r>
          <a:r>
            <a:rPr lang="es-CL" sz="1800" kern="1200" dirty="0" err="1"/>
            <a:t>Neg</a:t>
          </a:r>
          <a:r>
            <a:rPr lang="es-CL" sz="1800" kern="1200" dirty="0"/>
            <a:t> </a:t>
          </a:r>
          <a:r>
            <a:rPr lang="es-CL" sz="1800" kern="1200" dirty="0" err="1"/>
            <a:t>Ss</a:t>
          </a:r>
          <a:r>
            <a:rPr lang="es-CL" sz="1800" kern="1200" dirty="0"/>
            <a:t> c/ </a:t>
          </a:r>
          <a:r>
            <a:rPr lang="es-CL" sz="1800" kern="1200" dirty="0" err="1"/>
            <a:t>Dipres</a:t>
          </a:r>
          <a:r>
            <a:rPr lang="es-CL" sz="1800" kern="1200" dirty="0"/>
            <a:t>”</a:t>
          </a:r>
        </a:p>
      </dsp:txBody>
      <dsp:txXfrm>
        <a:off x="4372819" y="1519891"/>
        <a:ext cx="1769961" cy="1769961"/>
      </dsp:txXfrm>
    </dsp:sp>
    <dsp:sp modelId="{9D45F5C2-EC78-436A-B88B-7472F4398E31}">
      <dsp:nvSpPr>
        <dsp:cNvPr id="0" name=""/>
        <dsp:cNvSpPr/>
      </dsp:nvSpPr>
      <dsp:spPr>
        <a:xfrm>
          <a:off x="6008730" y="1153320"/>
          <a:ext cx="2503103" cy="2503103"/>
        </a:xfrm>
        <a:prstGeom prst="ellipse">
          <a:avLst/>
        </a:prstGeom>
        <a:solidFill>
          <a:schemeClr val="accent5">
            <a:alpha val="50000"/>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7754" tIns="22860" rIns="137754" bIns="22860" numCol="1" spcCol="1270" anchor="ctr" anchorCtr="0">
          <a:noAutofit/>
        </a:bodyPr>
        <a:lstStyle/>
        <a:p>
          <a:pPr marL="0" lvl="0" indent="0" algn="ctr" defTabSz="800100">
            <a:lnSpc>
              <a:spcPct val="90000"/>
            </a:lnSpc>
            <a:spcBef>
              <a:spcPct val="0"/>
            </a:spcBef>
            <a:spcAft>
              <a:spcPct val="35000"/>
            </a:spcAft>
            <a:buNone/>
          </a:pPr>
          <a:r>
            <a:rPr lang="es-CL" sz="1800" kern="1200" dirty="0"/>
            <a:t>Hacienda / Ministros</a:t>
          </a:r>
        </a:p>
      </dsp:txBody>
      <dsp:txXfrm>
        <a:off x="6375301" y="1519891"/>
        <a:ext cx="1769961" cy="1769961"/>
      </dsp:txXfrm>
    </dsp:sp>
    <dsp:sp modelId="{19C648B6-DD10-42D7-A709-B1970FD03901}">
      <dsp:nvSpPr>
        <dsp:cNvPr id="0" name=""/>
        <dsp:cNvSpPr/>
      </dsp:nvSpPr>
      <dsp:spPr>
        <a:xfrm>
          <a:off x="8011213" y="1153320"/>
          <a:ext cx="2503103" cy="2503103"/>
        </a:xfrm>
        <a:prstGeom prst="ellipse">
          <a:avLst/>
        </a:prstGeom>
        <a:solidFill>
          <a:schemeClr val="accent6">
            <a:alpha val="50000"/>
            <a:hueOff val="0"/>
            <a:satOff val="0"/>
            <a:lumOff val="0"/>
            <a:alphaOff val="0"/>
          </a:schemeClr>
        </a:solidFill>
        <a:ln w="1397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37754" tIns="22860" rIns="137754" bIns="22860" numCol="1" spcCol="1270" anchor="ctr" anchorCtr="0">
          <a:noAutofit/>
        </a:bodyPr>
        <a:lstStyle/>
        <a:p>
          <a:pPr marL="0" lvl="0" indent="0" algn="ctr" defTabSz="800100">
            <a:lnSpc>
              <a:spcPct val="90000"/>
            </a:lnSpc>
            <a:spcBef>
              <a:spcPct val="0"/>
            </a:spcBef>
            <a:spcAft>
              <a:spcPct val="35000"/>
            </a:spcAft>
            <a:buNone/>
          </a:pPr>
          <a:r>
            <a:rPr lang="es-CL" sz="1800" kern="1200" dirty="0"/>
            <a:t>Parlamento</a:t>
          </a:r>
        </a:p>
      </dsp:txBody>
      <dsp:txXfrm>
        <a:off x="8377784" y="1519891"/>
        <a:ext cx="1769961" cy="1769961"/>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16/7/layout/VerticalSolidActionList">
  <dgm:title val="Vertical Solid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alignNode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AccFollow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099176-B542-4C3D-B784-82DDC5F73716}" type="datetimeFigureOut">
              <a:rPr lang="es-CL" smtClean="0"/>
              <a:t>22-01-2025</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CE75A-F455-434C-AE47-51FFDCD12F57}" type="slidenum">
              <a:rPr lang="es-CL" smtClean="0"/>
              <a:t>‹Nº›</a:t>
            </a:fld>
            <a:endParaRPr lang="es-CL"/>
          </a:p>
        </p:txBody>
      </p:sp>
    </p:spTree>
    <p:extLst>
      <p:ext uri="{BB962C8B-B14F-4D97-AF65-F5344CB8AC3E}">
        <p14:creationId xmlns:p14="http://schemas.microsoft.com/office/powerpoint/2010/main" val="1741907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30ECE75A-F455-434C-AE47-51FFDCD12F57}" type="slidenum">
              <a:rPr lang="es-CL" smtClean="0"/>
              <a:t>15</a:t>
            </a:fld>
            <a:endParaRPr lang="es-CL"/>
          </a:p>
        </p:txBody>
      </p:sp>
    </p:spTree>
    <p:extLst>
      <p:ext uri="{BB962C8B-B14F-4D97-AF65-F5344CB8AC3E}">
        <p14:creationId xmlns:p14="http://schemas.microsoft.com/office/powerpoint/2010/main" val="35430005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261872" y="758952"/>
            <a:ext cx="9418320" cy="4041648"/>
          </a:xfrm>
        </p:spPr>
        <p:txBody>
          <a:bodyPr anchor="b">
            <a:normAutofit/>
          </a:bodyPr>
          <a:lstStyle>
            <a:lvl1pPr algn="l">
              <a:lnSpc>
                <a:spcPct val="85000"/>
              </a:lnSpc>
              <a:defRPr sz="7200" baseline="0">
                <a:solidFill>
                  <a:schemeClr val="tx1"/>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261872" y="4800600"/>
            <a:ext cx="9418320" cy="1691640"/>
          </a:xfrm>
        </p:spPr>
        <p:txBody>
          <a:bodyPr>
            <a:normAutofit/>
          </a:bodyPr>
          <a:lstStyle>
            <a:lvl1pPr marL="0" indent="0" algn="l">
              <a:buNone/>
              <a:defRPr sz="2200" baseline="0">
                <a:solidFill>
                  <a:schemeClr val="tx1">
                    <a:lumMod val="75000"/>
                  </a:schemeClr>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lvl1pPr>
              <a:defRPr>
                <a:solidFill>
                  <a:schemeClr val="tx1">
                    <a:lumMod val="50000"/>
                  </a:schemeClr>
                </a:solidFill>
              </a:defRPr>
            </a:lvl1pPr>
          </a:lstStyle>
          <a:p>
            <a:fld id="{F08A8062-7022-4C8A-91F6-E62AAC4659D5}" type="datetimeFigureOut">
              <a:rPr lang="es-CL" smtClean="0"/>
              <a:t>22-01-2025</a:t>
            </a:fld>
            <a:endParaRPr lang="es-CL"/>
          </a:p>
        </p:txBody>
      </p:sp>
      <p:sp>
        <p:nvSpPr>
          <p:cNvPr id="5" name="Footer Placeholder 4"/>
          <p:cNvSpPr>
            <a:spLocks noGrp="1"/>
          </p:cNvSpPr>
          <p:nvPr>
            <p:ph type="ftr" sz="quarter" idx="11"/>
          </p:nvPr>
        </p:nvSpPr>
        <p:spPr/>
        <p:txBody>
          <a:bodyPr/>
          <a:lstStyle>
            <a:lvl1pPr>
              <a:defRPr>
                <a:solidFill>
                  <a:schemeClr val="tx1">
                    <a:lumMod val="65000"/>
                  </a:schemeClr>
                </a:solidFill>
              </a:defRPr>
            </a:lvl1pPr>
          </a:lstStyle>
          <a:p>
            <a:endParaRPr lang="es-CL"/>
          </a:p>
        </p:txBody>
      </p:sp>
      <p:sp>
        <p:nvSpPr>
          <p:cNvPr id="6" name="Slide Number Placeholder 5"/>
          <p:cNvSpPr>
            <a:spLocks noGrp="1"/>
          </p:cNvSpPr>
          <p:nvPr>
            <p:ph type="sldNum" sz="quarter" idx="12"/>
          </p:nvPr>
        </p:nvSpPr>
        <p:spPr/>
        <p:txBody>
          <a:bodyPr/>
          <a:lstStyle>
            <a:lvl1pPr>
              <a:defRPr>
                <a:solidFill>
                  <a:schemeClr val="tx1">
                    <a:lumMod val="65000"/>
                  </a:schemeClr>
                </a:solidFill>
              </a:defRPr>
            </a:lvl1pPr>
          </a:lstStyle>
          <a:p>
            <a:fld id="{85E59376-28C0-45FE-9CA4-F86869CC1370}" type="slidenum">
              <a:rPr lang="es-CL" smtClean="0"/>
              <a:t>‹Nº›</a:t>
            </a:fld>
            <a:endParaRPr lang="es-CL"/>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415012671"/>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08A8062-7022-4C8A-91F6-E62AAC4659D5}" type="datetimeFigureOut">
              <a:rPr lang="es-CL" smtClean="0"/>
              <a:t>22-01-2025</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27011504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48700" y="381000"/>
            <a:ext cx="2476500" cy="5897562"/>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762000" y="381000"/>
            <a:ext cx="7734300" cy="5897562"/>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08A8062-7022-4C8A-91F6-E62AAC4659D5}" type="datetimeFigureOut">
              <a:rPr lang="es-CL" smtClean="0"/>
              <a:t>22-01-2025</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21007387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08A8062-7022-4C8A-91F6-E62AAC4659D5}" type="datetimeFigureOut">
              <a:rPr lang="es-CL" smtClean="0"/>
              <a:t>22-01-2025</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22895014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261872" y="758952"/>
            <a:ext cx="9418320" cy="4041648"/>
          </a:xfrm>
        </p:spPr>
        <p:txBody>
          <a:bodyPr anchor="b">
            <a:normAutofit/>
          </a:bodyPr>
          <a:lstStyle>
            <a:lvl1pPr>
              <a:lnSpc>
                <a:spcPct val="85000"/>
              </a:lnSpc>
              <a:defRPr sz="7200" b="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1261872" y="4800600"/>
            <a:ext cx="9418320" cy="1691640"/>
          </a:xfrm>
        </p:spPr>
        <p:txBody>
          <a:bodyPr anchor="t">
            <a:normAutofit/>
          </a:bodyPr>
          <a:lstStyle>
            <a:lvl1pPr marL="0" indent="0">
              <a:buNone/>
              <a:defRPr sz="22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08A8062-7022-4C8A-91F6-E62AAC4659D5}" type="datetimeFigureOut">
              <a:rPr lang="es-CL" smtClean="0"/>
              <a:t>22-01-2025</a:t>
            </a:fld>
            <a:endParaRPr lang="es-CL"/>
          </a:p>
        </p:txBody>
      </p:sp>
      <p:sp>
        <p:nvSpPr>
          <p:cNvPr id="5" name="Footer Placeholder 4"/>
          <p:cNvSpPr>
            <a:spLocks noGrp="1"/>
          </p:cNvSpPr>
          <p:nvPr>
            <p:ph type="ftr" sz="quarter" idx="11"/>
          </p:nvPr>
        </p:nvSpPr>
        <p:spPr/>
        <p:txBody>
          <a:bodyPr/>
          <a:lstStyle/>
          <a:p>
            <a:endParaRPr lang="es-CL"/>
          </a:p>
        </p:txBody>
      </p:sp>
      <p:sp>
        <p:nvSpPr>
          <p:cNvPr id="6" name="Slide Number Placeholder 5"/>
          <p:cNvSpPr>
            <a:spLocks noGrp="1"/>
          </p:cNvSpPr>
          <p:nvPr>
            <p:ph type="sldNum" sz="quarter" idx="12"/>
          </p:nvPr>
        </p:nvSpPr>
        <p:spPr/>
        <p:txBody>
          <a:bodyPr/>
          <a:lstStyle/>
          <a:p>
            <a:fld id="{85E59376-28C0-45FE-9CA4-F86869CC1370}" type="slidenum">
              <a:rPr lang="es-CL" smtClean="0"/>
              <a:t>‹Nº›</a:t>
            </a:fld>
            <a:endParaRPr lang="es-CL"/>
          </a:p>
        </p:txBody>
      </p:sp>
      <p:sp>
        <p:nvSpPr>
          <p:cNvPr id="7" name="Rectangle 6"/>
          <p:cNvSpPr/>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833395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261872"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26480" y="1828800"/>
            <a:ext cx="4480560" cy="4351337"/>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08A8062-7022-4C8A-91F6-E62AAC4659D5}" type="datetimeFigureOut">
              <a:rPr lang="es-CL" smtClean="0"/>
              <a:t>22-01-2025</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3839152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261872" y="1713655"/>
            <a:ext cx="4480560" cy="731520"/>
          </a:xfrm>
        </p:spPr>
        <p:txBody>
          <a:bodyPr anchor="b">
            <a:normAutofit/>
          </a:bodyPr>
          <a:lstStyle>
            <a:lvl1pPr marL="0" indent="0">
              <a:spcBef>
                <a:spcPts val="0"/>
              </a:spcBef>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261872"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26480" y="1713655"/>
            <a:ext cx="4480560" cy="731520"/>
          </a:xfrm>
        </p:spPr>
        <p:txBody>
          <a:bodyPr anchor="b">
            <a:normAutofit/>
          </a:bodyPr>
          <a:lstStyle>
            <a:lvl1pPr marL="0" indent="0">
              <a:lnSpc>
                <a:spcPct val="95000"/>
              </a:lnSpc>
              <a:spcBef>
                <a:spcPts val="0"/>
              </a:spcBef>
              <a:buNone/>
              <a:defRPr lang="en-US" sz="2000" b="0" kern="1200" dirty="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2000"/>
              </a:spcBef>
              <a:buFontTx/>
              <a:buNone/>
            </a:pPr>
            <a:r>
              <a:rPr lang="es-ES"/>
              <a:t>Haga clic para modificar los estilos de texto del patrón</a:t>
            </a:r>
          </a:p>
        </p:txBody>
      </p:sp>
      <p:sp>
        <p:nvSpPr>
          <p:cNvPr id="6" name="Content Placeholder 5"/>
          <p:cNvSpPr>
            <a:spLocks noGrp="1"/>
          </p:cNvSpPr>
          <p:nvPr>
            <p:ph sz="quarter" idx="4"/>
          </p:nvPr>
        </p:nvSpPr>
        <p:spPr>
          <a:xfrm>
            <a:off x="6126480" y="2507550"/>
            <a:ext cx="4480560" cy="366465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08A8062-7022-4C8A-91F6-E62AAC4659D5}" type="datetimeFigureOut">
              <a:rPr lang="es-CL" smtClean="0"/>
              <a:t>22-01-2025</a:t>
            </a:fld>
            <a:endParaRPr lang="es-CL"/>
          </a:p>
        </p:txBody>
      </p:sp>
      <p:sp>
        <p:nvSpPr>
          <p:cNvPr id="8" name="Footer Placeholder 7"/>
          <p:cNvSpPr>
            <a:spLocks noGrp="1"/>
          </p:cNvSpPr>
          <p:nvPr>
            <p:ph type="ftr" sz="quarter" idx="11"/>
          </p:nvPr>
        </p:nvSpPr>
        <p:spPr/>
        <p:txBody>
          <a:bodyPr/>
          <a:lstStyle/>
          <a:p>
            <a:endParaRPr lang="es-CL"/>
          </a:p>
        </p:txBody>
      </p:sp>
      <p:sp>
        <p:nvSpPr>
          <p:cNvPr id="9" name="Slide Number Placeholder 8"/>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19990195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08A8062-7022-4C8A-91F6-E62AAC4659D5}" type="datetimeFigureOut">
              <a:rPr lang="es-CL" smtClean="0"/>
              <a:t>22-01-2025</a:t>
            </a:fld>
            <a:endParaRPr lang="es-CL"/>
          </a:p>
        </p:txBody>
      </p:sp>
      <p:sp>
        <p:nvSpPr>
          <p:cNvPr id="4" name="Footer Placeholder 3"/>
          <p:cNvSpPr>
            <a:spLocks noGrp="1"/>
          </p:cNvSpPr>
          <p:nvPr>
            <p:ph type="ftr" sz="quarter" idx="11"/>
          </p:nvPr>
        </p:nvSpPr>
        <p:spPr/>
        <p:txBody>
          <a:bodyPr/>
          <a:lstStyle/>
          <a:p>
            <a:endParaRPr lang="es-CL"/>
          </a:p>
        </p:txBody>
      </p:sp>
      <p:sp>
        <p:nvSpPr>
          <p:cNvPr id="5" name="Slide Number Placeholder 4"/>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11090218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8A8062-7022-4C8A-91F6-E62AAC4659D5}" type="datetimeFigureOut">
              <a:rPr lang="es-CL" smtClean="0"/>
              <a:t>22-01-2025</a:t>
            </a:fld>
            <a:endParaRPr lang="es-CL"/>
          </a:p>
        </p:txBody>
      </p:sp>
      <p:sp>
        <p:nvSpPr>
          <p:cNvPr id="3" name="Footer Placeholder 2"/>
          <p:cNvSpPr>
            <a:spLocks noGrp="1"/>
          </p:cNvSpPr>
          <p:nvPr>
            <p:ph type="ftr" sz="quarter" idx="11"/>
          </p:nvPr>
        </p:nvSpPr>
        <p:spPr/>
        <p:txBody>
          <a:bodyPr/>
          <a:lstStyle/>
          <a:p>
            <a:endParaRPr lang="es-CL"/>
          </a:p>
        </p:txBody>
      </p:sp>
      <p:sp>
        <p:nvSpPr>
          <p:cNvPr id="4" name="Slide Number Placeholder 3"/>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23285201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41248" y="457200"/>
            <a:ext cx="3200400" cy="1600197"/>
          </a:xfrm>
        </p:spPr>
        <p:txBody>
          <a:bodyPr anchor="b">
            <a:normAutofit/>
          </a:bodyPr>
          <a:lstStyle>
            <a:lvl1pPr>
              <a:defRPr sz="3200" b="0" baseline="0"/>
            </a:lvl1pPr>
          </a:lstStyle>
          <a:p>
            <a:r>
              <a:rPr lang="es-ES"/>
              <a:t>Haga clic para modificar el estilo de título del patrón</a:t>
            </a:r>
            <a:endParaRPr lang="en-US" dirty="0"/>
          </a:p>
        </p:txBody>
      </p:sp>
      <p:sp>
        <p:nvSpPr>
          <p:cNvPr id="3" name="Content Placeholder 2"/>
          <p:cNvSpPr>
            <a:spLocks noGrp="1"/>
          </p:cNvSpPr>
          <p:nvPr>
            <p:ph idx="1"/>
          </p:nvPr>
        </p:nvSpPr>
        <p:spPr>
          <a:xfrm>
            <a:off x="4504267" y="685800"/>
            <a:ext cx="6079066" cy="5486400"/>
          </a:xfrm>
        </p:spPr>
        <p:txBody>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41248" y="2099734"/>
            <a:ext cx="3200400" cy="3810001"/>
          </a:xfrm>
        </p:spPr>
        <p:txBody>
          <a:bodyPr>
            <a:normAutofit/>
          </a:bodyPr>
          <a:lstStyle>
            <a:lvl1pPr marL="0" indent="0">
              <a:lnSpc>
                <a:spcPct val="114000"/>
              </a:lnSpc>
              <a:spcBef>
                <a:spcPts val="800"/>
              </a:spcBef>
              <a:buNone/>
              <a:defRPr sz="13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08A8062-7022-4C8A-91F6-E62AAC4659D5}" type="datetimeFigureOut">
              <a:rPr lang="es-CL" smtClean="0"/>
              <a:t>22-01-2025</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909305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8" name="Rectangle 7"/>
          <p:cNvSpPr/>
          <p:nvPr/>
        </p:nvSpPr>
        <p:spPr>
          <a:xfrm>
            <a:off x="0" y="5105400"/>
            <a:ext cx="11292840" cy="17526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14400" y="5257800"/>
            <a:ext cx="9982200" cy="914400"/>
          </a:xfrm>
        </p:spPr>
        <p:txBody>
          <a:bodyPr anchor="b">
            <a:normAutofit/>
          </a:bodyPr>
          <a:lstStyle>
            <a:lvl1pPr>
              <a:defRPr sz="2800" b="0">
                <a:solidFill>
                  <a:schemeClr val="bg1"/>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0" y="0"/>
            <a:ext cx="11292840" cy="5128923"/>
          </a:xfrm>
          <a:solidFill>
            <a:schemeClr val="accent1"/>
          </a:solidFill>
        </p:spPr>
        <p:txBody>
          <a:bodyPr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914400" y="6108589"/>
            <a:ext cx="9982200" cy="597011"/>
          </a:xfrm>
        </p:spPr>
        <p:txBody>
          <a:bodyPr>
            <a:normAutofit/>
          </a:bodyPr>
          <a:lstStyle>
            <a:lvl1pPr marL="0" indent="0">
              <a:lnSpc>
                <a:spcPct val="100000"/>
              </a:lnSpc>
              <a:spcBef>
                <a:spcPts val="800"/>
              </a:spcBef>
              <a:buNone/>
              <a:defRPr sz="1300">
                <a:solidFill>
                  <a:schemeClr val="bg1">
                    <a:lumMod val="8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08A8062-7022-4C8A-91F6-E62AAC4659D5}" type="datetimeFigureOut">
              <a:rPr lang="es-CL" smtClean="0"/>
              <a:t>22-01-2025</a:t>
            </a:fld>
            <a:endParaRPr lang="es-CL"/>
          </a:p>
        </p:txBody>
      </p:sp>
      <p:sp>
        <p:nvSpPr>
          <p:cNvPr id="6" name="Footer Placeholder 5"/>
          <p:cNvSpPr>
            <a:spLocks noGrp="1"/>
          </p:cNvSpPr>
          <p:nvPr>
            <p:ph type="ftr" sz="quarter" idx="11"/>
          </p:nvPr>
        </p:nvSpPr>
        <p:spPr/>
        <p:txBody>
          <a:bodyPr/>
          <a:lstStyle/>
          <a:p>
            <a:endParaRPr lang="es-CL"/>
          </a:p>
        </p:txBody>
      </p:sp>
      <p:sp>
        <p:nvSpPr>
          <p:cNvPr id="7" name="Slide Number Placeholder 6"/>
          <p:cNvSpPr>
            <a:spLocks noGrp="1"/>
          </p:cNvSpPr>
          <p:nvPr>
            <p:ph type="sldNum" sz="quarter" idx="12"/>
          </p:nvPr>
        </p:nvSpPr>
        <p:spPr/>
        <p:txBody>
          <a:bodyPr/>
          <a:lstStyle/>
          <a:p>
            <a:fld id="{85E59376-28C0-45FE-9CA4-F86869CC1370}" type="slidenum">
              <a:rPr lang="es-CL" smtClean="0"/>
              <a:t>‹Nº›</a:t>
            </a:fld>
            <a:endParaRPr lang="es-CL"/>
          </a:p>
        </p:txBody>
      </p:sp>
    </p:spTree>
    <p:extLst>
      <p:ext uri="{BB962C8B-B14F-4D97-AF65-F5344CB8AC3E}">
        <p14:creationId xmlns:p14="http://schemas.microsoft.com/office/powerpoint/2010/main" val="41900180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261872" y="365760"/>
            <a:ext cx="9692640" cy="1325562"/>
          </a:xfrm>
          <a:prstGeom prst="rect">
            <a:avLst/>
          </a:prstGeom>
        </p:spPr>
        <p:txBody>
          <a:bodyPr vert="horz" lIns="91440" tIns="45720" rIns="91440" bIns="45720" rtlCol="0" anchor="b">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1261872" y="1828800"/>
            <a:ext cx="8595360" cy="4351337"/>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rot="16200000">
            <a:off x="10797542" y="998537"/>
            <a:ext cx="1904999" cy="365125"/>
          </a:xfrm>
          <a:prstGeom prst="rect">
            <a:avLst/>
          </a:prstGeom>
        </p:spPr>
        <p:txBody>
          <a:bodyPr vert="horz" lIns="91440" tIns="45720" rIns="91440" bIns="45720" rtlCol="0" anchor="ctr"/>
          <a:lstStyle>
            <a:lvl1pPr algn="r">
              <a:defRPr sz="1050" b="0">
                <a:solidFill>
                  <a:schemeClr val="tx2">
                    <a:lumMod val="20000"/>
                    <a:lumOff val="80000"/>
                  </a:schemeClr>
                </a:solidFill>
              </a:defRPr>
            </a:lvl1pPr>
          </a:lstStyle>
          <a:p>
            <a:fld id="{F08A8062-7022-4C8A-91F6-E62AAC4659D5}" type="datetimeFigureOut">
              <a:rPr lang="es-CL" smtClean="0"/>
              <a:t>22-01-2025</a:t>
            </a:fld>
            <a:endParaRPr lang="es-CL"/>
          </a:p>
        </p:txBody>
      </p:sp>
      <p:sp>
        <p:nvSpPr>
          <p:cNvPr id="5" name="Footer Placeholder 4"/>
          <p:cNvSpPr>
            <a:spLocks noGrp="1"/>
          </p:cNvSpPr>
          <p:nvPr>
            <p:ph type="ftr" sz="quarter" idx="3"/>
          </p:nvPr>
        </p:nvSpPr>
        <p:spPr>
          <a:xfrm rot="16200000">
            <a:off x="9959341" y="4046537"/>
            <a:ext cx="3581400" cy="365125"/>
          </a:xfrm>
          <a:prstGeom prst="rect">
            <a:avLst/>
          </a:prstGeom>
        </p:spPr>
        <p:txBody>
          <a:bodyPr vert="horz" lIns="91440" tIns="45720" rIns="91440" bIns="45720" rtlCol="0" anchor="ctr"/>
          <a:lstStyle>
            <a:lvl1pPr algn="l">
              <a:defRPr sz="1050">
                <a:solidFill>
                  <a:schemeClr val="tx2">
                    <a:lumMod val="20000"/>
                    <a:lumOff val="80000"/>
                  </a:schemeClr>
                </a:solidFill>
              </a:defRPr>
            </a:lvl1pPr>
          </a:lstStyle>
          <a:p>
            <a:endParaRPr lang="es-CL"/>
          </a:p>
        </p:txBody>
      </p:sp>
      <p:sp>
        <p:nvSpPr>
          <p:cNvPr id="6" name="Slide Number Placeholder 5"/>
          <p:cNvSpPr>
            <a:spLocks noGrp="1"/>
          </p:cNvSpPr>
          <p:nvPr>
            <p:ph type="sldNum" sz="quarter" idx="4"/>
          </p:nvPr>
        </p:nvSpPr>
        <p:spPr>
          <a:xfrm>
            <a:off x="11292840" y="6172200"/>
            <a:ext cx="914400" cy="593725"/>
          </a:xfrm>
          <a:prstGeom prst="rect">
            <a:avLst/>
          </a:prstGeom>
        </p:spPr>
        <p:txBody>
          <a:bodyPr vert="horz" lIns="45720" tIns="45720" rIns="45720" bIns="45720" rtlCol="0" anchor="ctr">
            <a:normAutofit/>
          </a:bodyPr>
          <a:lstStyle>
            <a:lvl1pPr algn="ctr">
              <a:defRPr sz="3600">
                <a:solidFill>
                  <a:schemeClr val="tx2">
                    <a:lumMod val="60000"/>
                    <a:lumOff val="40000"/>
                  </a:schemeClr>
                </a:solidFill>
              </a:defRPr>
            </a:lvl1pPr>
          </a:lstStyle>
          <a:p>
            <a:fld id="{85E59376-28C0-45FE-9CA4-F86869CC1370}" type="slidenum">
              <a:rPr lang="es-CL" smtClean="0"/>
              <a:t>‹Nº›</a:t>
            </a:fld>
            <a:endParaRPr lang="es-CL"/>
          </a:p>
        </p:txBody>
      </p:sp>
    </p:spTree>
    <p:extLst>
      <p:ext uri="{BB962C8B-B14F-4D97-AF65-F5344CB8AC3E}">
        <p14:creationId xmlns:p14="http://schemas.microsoft.com/office/powerpoint/2010/main" val="267526383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spc="-50" baseline="0">
          <a:solidFill>
            <a:schemeClr val="tx1"/>
          </a:solidFill>
          <a:latin typeface="+mj-lt"/>
          <a:ea typeface="+mj-ea"/>
          <a:cs typeface="+mj-cs"/>
        </a:defRPr>
      </a:lvl1pPr>
    </p:titleStyle>
    <p:bodyStyle>
      <a:lvl1pPr marL="182880" indent="-182880" algn="l" defTabSz="914400" rtl="0" eaLnBrk="1" latinLnBrk="0" hangingPunct="1">
        <a:lnSpc>
          <a:spcPct val="95000"/>
        </a:lnSpc>
        <a:spcBef>
          <a:spcPts val="1400"/>
        </a:spcBef>
        <a:spcAft>
          <a:spcPts val="200"/>
        </a:spcAft>
        <a:buClr>
          <a:schemeClr val="accent1"/>
        </a:buClr>
        <a:buSzPct val="80000"/>
        <a:buFont typeface="Arial" pitchFamily="34" charset="0"/>
        <a:buChar char="•"/>
        <a:defRPr sz="1800" kern="1200" spc="10" baseline="0">
          <a:solidFill>
            <a:schemeClr val="tx1"/>
          </a:solidFill>
          <a:latin typeface="+mn-lt"/>
          <a:ea typeface="+mn-ea"/>
          <a:cs typeface="+mn-cs"/>
        </a:defRPr>
      </a:lvl1pPr>
      <a:lvl2pPr marL="45720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600" kern="1200">
          <a:solidFill>
            <a:schemeClr val="tx1">
              <a:lumMod val="85000"/>
              <a:lumOff val="15000"/>
            </a:schemeClr>
          </a:solidFill>
          <a:latin typeface="+mn-lt"/>
          <a:ea typeface="+mn-ea"/>
          <a:cs typeface="+mn-cs"/>
        </a:defRPr>
      </a:lvl2pPr>
      <a:lvl3pPr marL="73152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3pPr>
      <a:lvl4pPr marL="100584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4pPr>
      <a:lvl5pPr marL="1280160" indent="-18288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5pPr>
      <a:lvl6pPr marL="16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6pPr>
      <a:lvl7pPr marL="19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7pPr>
      <a:lvl8pPr marL="22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8pPr>
      <a:lvl9pPr marL="2500000" indent="-228600" algn="l" defTabSz="914400" rtl="0" eaLnBrk="1" latinLnBrk="0" hangingPunct="1">
        <a:lnSpc>
          <a:spcPct val="90000"/>
        </a:lnSpc>
        <a:spcBef>
          <a:spcPts val="300"/>
        </a:spcBef>
        <a:spcAft>
          <a:spcPts val="300"/>
        </a:spcAft>
        <a:buClr>
          <a:schemeClr val="accent1"/>
        </a:buClr>
        <a:buFont typeface="Wingdings 2" pitchFamily="18" charset="2"/>
        <a:buChar char=""/>
        <a:defRPr sz="14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13">
            <a:extLst>
              <a:ext uri="{FF2B5EF4-FFF2-40B4-BE49-F238E27FC236}">
                <a16:creationId xmlns:a16="http://schemas.microsoft.com/office/drawing/2014/main" id="{EFB0C39A-F8CA-4A79-AFFC-E9780FB1991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341100" cy="685800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FB130804-B463-0B73-0DA0-3144CCC24577}"/>
              </a:ext>
            </a:extLst>
          </p:cNvPr>
          <p:cNvPicPr>
            <a:picLocks noChangeAspect="1"/>
          </p:cNvPicPr>
          <p:nvPr/>
        </p:nvPicPr>
        <p:blipFill>
          <a:blip r:embed="rId2">
            <a:alphaModFix amt="35000"/>
            <a:extLst>
              <a:ext uri="{28A0092B-C50C-407E-A947-70E740481C1C}">
                <a14:useLocalDpi xmlns:a14="http://schemas.microsoft.com/office/drawing/2010/main" val="0"/>
              </a:ext>
            </a:extLst>
          </a:blip>
          <a:srcRect t="1181" r="1" b="13650"/>
          <a:stretch/>
        </p:blipFill>
        <p:spPr>
          <a:xfrm>
            <a:off x="20" y="-2"/>
            <a:ext cx="11341080" cy="6858000"/>
          </a:xfrm>
          <a:prstGeom prst="rect">
            <a:avLst/>
          </a:prstGeom>
        </p:spPr>
      </p:pic>
      <p:sp>
        <p:nvSpPr>
          <p:cNvPr id="2" name="Título 1">
            <a:extLst>
              <a:ext uri="{FF2B5EF4-FFF2-40B4-BE49-F238E27FC236}">
                <a16:creationId xmlns:a16="http://schemas.microsoft.com/office/drawing/2014/main" id="{8E36AE83-3C80-43DC-6F85-F1DCF39CC0E5}"/>
              </a:ext>
            </a:extLst>
          </p:cNvPr>
          <p:cNvSpPr>
            <a:spLocks noGrp="1"/>
          </p:cNvSpPr>
          <p:nvPr>
            <p:ph type="ctrTitle"/>
          </p:nvPr>
        </p:nvSpPr>
        <p:spPr>
          <a:xfrm>
            <a:off x="1261872" y="758952"/>
            <a:ext cx="9418320" cy="3963173"/>
          </a:xfrm>
        </p:spPr>
        <p:txBody>
          <a:bodyPr>
            <a:normAutofit/>
          </a:bodyPr>
          <a:lstStyle/>
          <a:p>
            <a:r>
              <a:rPr lang="es-CL" dirty="0"/>
              <a:t>Asamblea Nacional ANEF 2025</a:t>
            </a:r>
          </a:p>
        </p:txBody>
      </p:sp>
      <p:sp>
        <p:nvSpPr>
          <p:cNvPr id="3" name="Subtítulo 2">
            <a:extLst>
              <a:ext uri="{FF2B5EF4-FFF2-40B4-BE49-F238E27FC236}">
                <a16:creationId xmlns:a16="http://schemas.microsoft.com/office/drawing/2014/main" id="{72CB368A-73ED-5020-13AB-96E24E345B07}"/>
              </a:ext>
            </a:extLst>
          </p:cNvPr>
          <p:cNvSpPr>
            <a:spLocks noGrp="1"/>
          </p:cNvSpPr>
          <p:nvPr>
            <p:ph type="subTitle" idx="1"/>
          </p:nvPr>
        </p:nvSpPr>
        <p:spPr>
          <a:xfrm>
            <a:off x="1261872" y="4800600"/>
            <a:ext cx="9418320" cy="1691640"/>
          </a:xfrm>
        </p:spPr>
        <p:txBody>
          <a:bodyPr>
            <a:normAutofit/>
          </a:bodyPr>
          <a:lstStyle/>
          <a:p>
            <a:r>
              <a:rPr lang="es-CL" dirty="0">
                <a:solidFill>
                  <a:schemeClr val="tx1"/>
                </a:solidFill>
              </a:rPr>
              <a:t>Temas para la discusión por comisión</a:t>
            </a:r>
          </a:p>
          <a:p>
            <a:endParaRPr lang="es-CL" dirty="0">
              <a:solidFill>
                <a:schemeClr val="tx1"/>
              </a:solidFill>
            </a:endParaRPr>
          </a:p>
        </p:txBody>
      </p:sp>
      <p:sp>
        <p:nvSpPr>
          <p:cNvPr id="23" name="Rectangle 15">
            <a:extLst>
              <a:ext uri="{FF2B5EF4-FFF2-40B4-BE49-F238E27FC236}">
                <a16:creationId xmlns:a16="http://schemas.microsoft.com/office/drawing/2014/main" id="{948C6639-F651-4D15-A695-E9D03BB2AE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351" y="0"/>
            <a:ext cx="457200" cy="6858000"/>
          </a:xfrm>
          <a:prstGeom prst="rect">
            <a:avLst/>
          </a:prstGeom>
          <a:solidFill>
            <a:srgbClr val="30303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Tree>
    <p:extLst>
      <p:ext uri="{BB962C8B-B14F-4D97-AF65-F5344CB8AC3E}">
        <p14:creationId xmlns:p14="http://schemas.microsoft.com/office/powerpoint/2010/main" val="171969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700"/>
                                        <p:tgtEl>
                                          <p:spTgt spid="2"/>
                                        </p:tgtEl>
                                      </p:cBhvr>
                                    </p:animEffect>
                                  </p:childTnLst>
                                </p:cTn>
                              </p:par>
                              <p:par>
                                <p:cTn id="8" presetID="10" presetClass="entr" presetSubtype="0" fill="hold" grpId="0" nodeType="withEffect">
                                  <p:stCondLst>
                                    <p:cond delay="1500"/>
                                  </p:stCondLst>
                                  <p:iterate>
                                    <p:tmPct val="10000"/>
                                  </p:iterate>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7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5DB0431E-0B04-44A1-9C51-531E28D18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3D8874FF-5690-2FFC-EC51-1CC8C0471729}"/>
              </a:ext>
            </a:extLst>
          </p:cNvPr>
          <p:cNvSpPr>
            <a:spLocks noGrp="1"/>
          </p:cNvSpPr>
          <p:nvPr>
            <p:ph type="title"/>
          </p:nvPr>
        </p:nvSpPr>
        <p:spPr>
          <a:xfrm>
            <a:off x="1261872" y="365760"/>
            <a:ext cx="9692640" cy="1325562"/>
          </a:xfrm>
        </p:spPr>
        <p:txBody>
          <a:bodyPr>
            <a:normAutofit/>
          </a:bodyPr>
          <a:lstStyle/>
          <a:p>
            <a:r>
              <a:rPr lang="es-CL"/>
              <a:t>¿Cuál es la propuesta del mundo sindical?</a:t>
            </a:r>
            <a:endParaRPr lang="es-CL" dirty="0"/>
          </a:p>
        </p:txBody>
      </p:sp>
      <p:sp>
        <p:nvSpPr>
          <p:cNvPr id="3" name="Marcador de contenido 2">
            <a:extLst>
              <a:ext uri="{FF2B5EF4-FFF2-40B4-BE49-F238E27FC236}">
                <a16:creationId xmlns:a16="http://schemas.microsoft.com/office/drawing/2014/main" id="{88161548-1872-02E4-FD93-24E5558A58F6}"/>
              </a:ext>
            </a:extLst>
          </p:cNvPr>
          <p:cNvSpPr>
            <a:spLocks noGrp="1"/>
          </p:cNvSpPr>
          <p:nvPr>
            <p:ph idx="1"/>
          </p:nvPr>
        </p:nvSpPr>
        <p:spPr>
          <a:xfrm>
            <a:off x="1261872" y="1828800"/>
            <a:ext cx="8595360" cy="4351337"/>
          </a:xfrm>
        </p:spPr>
        <p:txBody>
          <a:bodyPr>
            <a:normAutofit/>
          </a:bodyPr>
          <a:lstStyle/>
          <a:p>
            <a:r>
              <a:rPr lang="es-CL"/>
              <a:t>¿Intentar cambiar la jurisprudencia? </a:t>
            </a:r>
          </a:p>
          <a:p>
            <a:r>
              <a:rPr lang="es-CL"/>
              <a:t>¿Regular la confianza legítima por ley?</a:t>
            </a:r>
          </a:p>
          <a:p>
            <a:r>
              <a:rPr lang="es-CL"/>
              <a:t>¿Es necesario regular mejor las contratas o crear una nueva figura? </a:t>
            </a:r>
          </a:p>
          <a:p>
            <a:r>
              <a:rPr lang="es-CL"/>
              <a:t>¿Qué Ministerio debería regular el Empleo Público? </a:t>
            </a:r>
          </a:p>
          <a:p>
            <a:r>
              <a:rPr lang="es-CL"/>
              <a:t>¿Es deseable una “Subsecretaría del Empleo Público?</a:t>
            </a:r>
          </a:p>
          <a:p>
            <a:r>
              <a:rPr lang="es-CL"/>
              <a:t>¿Cómo defendemos los derechos funcionarios? ¿Servicio civil “con dientes”? ¿Tribunales Laborales o Administrativos Especializados?</a:t>
            </a:r>
            <a:endParaRPr lang="es-CL" dirty="0"/>
          </a:p>
        </p:txBody>
      </p:sp>
      <p:sp>
        <p:nvSpPr>
          <p:cNvPr id="15" name="Rectangle 9">
            <a:extLst>
              <a:ext uri="{FF2B5EF4-FFF2-40B4-BE49-F238E27FC236}">
                <a16:creationId xmlns:a16="http://schemas.microsoft.com/office/drawing/2014/main" id="{6B424749-EEE0-49C9-9ABF-97B171A3E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Tree>
    <p:extLst>
      <p:ext uri="{BB962C8B-B14F-4D97-AF65-F5344CB8AC3E}">
        <p14:creationId xmlns:p14="http://schemas.microsoft.com/office/powerpoint/2010/main" val="3868741635"/>
      </p:ext>
    </p:extLst>
  </p:cSld>
  <p:clrMapOvr>
    <a:overrideClrMapping bg1="dk1" tx1="lt1" bg2="dk2" tx2="lt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276A99D-1DBF-6DEE-72EB-18D99B4726FE}"/>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C75470D1-A9BC-450A-94B8-E09E222C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4" name="Rectangle 13">
            <a:extLst>
              <a:ext uri="{FF2B5EF4-FFF2-40B4-BE49-F238E27FC236}">
                <a16:creationId xmlns:a16="http://schemas.microsoft.com/office/drawing/2014/main" id="{104AB08B-4152-4C18-8FEE-0F5AA29E0E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4233670"/>
            <a:ext cx="464025" cy="2624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pic>
        <p:nvPicPr>
          <p:cNvPr id="7" name="Graphic 6">
            <a:extLst>
              <a:ext uri="{FF2B5EF4-FFF2-40B4-BE49-F238E27FC236}">
                <a16:creationId xmlns:a16="http://schemas.microsoft.com/office/drawing/2014/main" id="{82460425-A801-38F7-F393-8947FCFE01C6}"/>
              </a:ext>
            </a:extLst>
          </p:cNvPr>
          <p:cNvPicPr>
            <a:picLocks noChangeAspect="1"/>
          </p:cNvPicPr>
          <p:nvPr/>
        </p:nvPicPr>
        <p:blipFill>
          <a:blip r:embed="rId2">
            <a:grayscl/>
            <a:extLst>
              <a:ext uri="{28A0092B-C50C-407E-A947-70E740481C1C}">
                <a14:useLocalDpi xmlns:a14="http://schemas.microsoft.com/office/drawing/2010/main" val="0"/>
              </a:ext>
            </a:extLst>
          </a:blip>
          <a:srcRect b="10801"/>
          <a:stretch/>
        </p:blipFill>
        <p:spPr>
          <a:xfrm>
            <a:off x="464023" y="10"/>
            <a:ext cx="10828817" cy="6857990"/>
          </a:xfrm>
          <a:prstGeom prst="rect">
            <a:avLst/>
          </a:prstGeom>
        </p:spPr>
      </p:pic>
      <p:sp>
        <p:nvSpPr>
          <p:cNvPr id="16" name="Rectangle 15">
            <a:extLst>
              <a:ext uri="{FF2B5EF4-FFF2-40B4-BE49-F238E27FC236}">
                <a16:creationId xmlns:a16="http://schemas.microsoft.com/office/drawing/2014/main" id="{DB8D455C-225C-40D3-AAFE-9E6119A35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0"/>
            <a:ext cx="10828817" cy="4233670"/>
          </a:xfrm>
          <a:prstGeom prst="rect">
            <a:avLst/>
          </a:prstGeom>
          <a:solidFill>
            <a:schemeClr val="accent2">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ítulo 1">
            <a:extLst>
              <a:ext uri="{FF2B5EF4-FFF2-40B4-BE49-F238E27FC236}">
                <a16:creationId xmlns:a16="http://schemas.microsoft.com/office/drawing/2014/main" id="{90CC9B0A-DE60-5765-1CF9-C9AE252EA2A3}"/>
              </a:ext>
            </a:extLst>
          </p:cNvPr>
          <p:cNvSpPr>
            <a:spLocks noGrp="1"/>
          </p:cNvSpPr>
          <p:nvPr>
            <p:ph type="title"/>
          </p:nvPr>
        </p:nvSpPr>
        <p:spPr>
          <a:xfrm>
            <a:off x="949525" y="228599"/>
            <a:ext cx="10132452" cy="3839633"/>
          </a:xfrm>
        </p:spPr>
        <p:txBody>
          <a:bodyPr vert="horz" lIns="91440" tIns="45720" rIns="91440" bIns="45720" rtlCol="0" anchor="b">
            <a:normAutofit/>
          </a:bodyPr>
          <a:lstStyle/>
          <a:p>
            <a:r>
              <a:rPr lang="en-US" sz="4800" dirty="0">
                <a:solidFill>
                  <a:srgbClr val="FFFFFF"/>
                </a:solidFill>
              </a:rPr>
              <a:t>Tribunal </a:t>
            </a:r>
            <a:r>
              <a:rPr lang="en-US" sz="4800">
                <a:solidFill>
                  <a:srgbClr val="FFFFFF"/>
                </a:solidFill>
              </a:rPr>
              <a:t>Contencioso</a:t>
            </a:r>
            <a:r>
              <a:rPr lang="en-US" sz="4800" dirty="0">
                <a:solidFill>
                  <a:srgbClr val="FFFFFF"/>
                </a:solidFill>
              </a:rPr>
              <a:t> </a:t>
            </a:r>
            <a:r>
              <a:rPr lang="en-US" sz="4800">
                <a:solidFill>
                  <a:srgbClr val="FFFFFF"/>
                </a:solidFill>
              </a:rPr>
              <a:t>Administrativo</a:t>
            </a:r>
            <a:endParaRPr lang="en-US" sz="4800" dirty="0">
              <a:solidFill>
                <a:srgbClr val="FFFFFF"/>
              </a:solidFill>
            </a:endParaRPr>
          </a:p>
        </p:txBody>
      </p:sp>
      <p:sp>
        <p:nvSpPr>
          <p:cNvPr id="18" name="Rectangle 17">
            <a:extLst>
              <a:ext uri="{FF2B5EF4-FFF2-40B4-BE49-F238E27FC236}">
                <a16:creationId xmlns:a16="http://schemas.microsoft.com/office/drawing/2014/main" id="{BC6F625B-9480-40A9-A9FD-C7236C488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4233670"/>
            <a:ext cx="10828817" cy="2624330"/>
          </a:xfrm>
          <a:prstGeom prst="rect">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3" name="Marcador de texto 2">
            <a:extLst>
              <a:ext uri="{FF2B5EF4-FFF2-40B4-BE49-F238E27FC236}">
                <a16:creationId xmlns:a16="http://schemas.microsoft.com/office/drawing/2014/main" id="{3E679E70-3DC0-FE13-3C4C-6090D9AF2677}"/>
              </a:ext>
            </a:extLst>
          </p:cNvPr>
          <p:cNvSpPr>
            <a:spLocks noGrp="1"/>
          </p:cNvSpPr>
          <p:nvPr>
            <p:ph type="body" idx="1"/>
          </p:nvPr>
        </p:nvSpPr>
        <p:spPr>
          <a:xfrm>
            <a:off x="949525" y="4389966"/>
            <a:ext cx="10132452" cy="2229198"/>
          </a:xfrm>
          <a:noFill/>
        </p:spPr>
        <p:txBody>
          <a:bodyPr vert="horz" lIns="91440" tIns="45720" rIns="91440" bIns="45720" rtlCol="0" anchor="t">
            <a:normAutofit/>
          </a:bodyPr>
          <a:lstStyle/>
          <a:p>
            <a:endParaRPr lang="en-US" sz="2800" dirty="0">
              <a:solidFill>
                <a:srgbClr val="111111"/>
              </a:solidFill>
            </a:endParaRPr>
          </a:p>
        </p:txBody>
      </p:sp>
      <p:sp>
        <p:nvSpPr>
          <p:cNvPr id="20" name="Rectangle 19">
            <a:extLst>
              <a:ext uri="{FF2B5EF4-FFF2-40B4-BE49-F238E27FC236}">
                <a16:creationId xmlns:a16="http://schemas.microsoft.com/office/drawing/2014/main" id="{111BB1F9-1853-4BBA-886D-9615F0F59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811"/>
            <a:ext cx="464025" cy="42364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Tree>
    <p:extLst>
      <p:ext uri="{BB962C8B-B14F-4D97-AF65-F5344CB8AC3E}">
        <p14:creationId xmlns:p14="http://schemas.microsoft.com/office/powerpoint/2010/main" val="719889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0AE80D91-18AA-438F-BFF4-E6BABFDFBAB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9" name="Rectangle 18">
            <a:extLst>
              <a:ext uri="{FF2B5EF4-FFF2-40B4-BE49-F238E27FC236}">
                <a16:creationId xmlns:a16="http://schemas.microsoft.com/office/drawing/2014/main" id="{EF05C5AB-8A34-4DF3-AB54-AD74AA432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04698" y="0"/>
            <a:ext cx="5188141" cy="6865461"/>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2" name="Título 1">
            <a:extLst>
              <a:ext uri="{FF2B5EF4-FFF2-40B4-BE49-F238E27FC236}">
                <a16:creationId xmlns:a16="http://schemas.microsoft.com/office/drawing/2014/main" id="{EBD2D11B-2E2E-DA44-C4C8-66161405A3A0}"/>
              </a:ext>
            </a:extLst>
          </p:cNvPr>
          <p:cNvSpPr>
            <a:spLocks noGrp="1"/>
          </p:cNvSpPr>
          <p:nvPr>
            <p:ph type="title"/>
          </p:nvPr>
        </p:nvSpPr>
        <p:spPr>
          <a:xfrm>
            <a:off x="6902937" y="643466"/>
            <a:ext cx="3962658" cy="5376334"/>
          </a:xfrm>
        </p:spPr>
        <p:txBody>
          <a:bodyPr anchor="ctr">
            <a:normAutofit/>
          </a:bodyPr>
          <a:lstStyle/>
          <a:p>
            <a:r>
              <a:rPr lang="es-CL" sz="3600">
                <a:solidFill>
                  <a:srgbClr val="FFFFFF"/>
                </a:solidFill>
              </a:rPr>
              <a:t>Mesa de Sector Público Trabajo Decente</a:t>
            </a:r>
          </a:p>
        </p:txBody>
      </p:sp>
      <p:sp>
        <p:nvSpPr>
          <p:cNvPr id="3" name="Marcador de contenido 2">
            <a:extLst>
              <a:ext uri="{FF2B5EF4-FFF2-40B4-BE49-F238E27FC236}">
                <a16:creationId xmlns:a16="http://schemas.microsoft.com/office/drawing/2014/main" id="{C5BC56F2-1897-F6A4-CB40-D3B8AF595E15}"/>
              </a:ext>
            </a:extLst>
          </p:cNvPr>
          <p:cNvSpPr>
            <a:spLocks noGrp="1"/>
          </p:cNvSpPr>
          <p:nvPr>
            <p:ph idx="1"/>
          </p:nvPr>
        </p:nvSpPr>
        <p:spPr>
          <a:xfrm>
            <a:off x="643467" y="643467"/>
            <a:ext cx="4817766" cy="5578528"/>
          </a:xfrm>
        </p:spPr>
        <p:txBody>
          <a:bodyPr anchor="ctr">
            <a:normAutofit/>
          </a:bodyPr>
          <a:lstStyle/>
          <a:p>
            <a:pPr marL="0" indent="0">
              <a:buNone/>
            </a:pPr>
            <a:r>
              <a:rPr lang="es-CL"/>
              <a:t>b) En el marco de esta Mesa se abordará la formulación de un anteproyecto de ley que proponga la creación de una jurisdicción especializada para conocer y resolver los conflictos laborales de los funcionarios públicos. Se compromete el ingreso de un proyecto de ley durante marzo de 2025, el que abarcará tanto al Gobierno Central como al sector descentralizado. </a:t>
            </a:r>
          </a:p>
        </p:txBody>
      </p:sp>
      <p:sp>
        <p:nvSpPr>
          <p:cNvPr id="21" name="Rectangle 20">
            <a:extLst>
              <a:ext uri="{FF2B5EF4-FFF2-40B4-BE49-F238E27FC236}">
                <a16:creationId xmlns:a16="http://schemas.microsoft.com/office/drawing/2014/main" id="{AA3B856C-9196-4702-BED7-5733C7EAA66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Tree>
    <p:extLst>
      <p:ext uri="{BB962C8B-B14F-4D97-AF65-F5344CB8AC3E}">
        <p14:creationId xmlns:p14="http://schemas.microsoft.com/office/powerpoint/2010/main" val="12699444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2265516-DA16-E63D-1DA6-5CBD00D4D2C4}"/>
              </a:ext>
            </a:extLst>
          </p:cNvPr>
          <p:cNvSpPr>
            <a:spLocks noGrp="1"/>
          </p:cNvSpPr>
          <p:nvPr>
            <p:ph type="title"/>
          </p:nvPr>
        </p:nvSpPr>
        <p:spPr>
          <a:xfrm>
            <a:off x="566058" y="836023"/>
            <a:ext cx="2718788" cy="5183777"/>
          </a:xfrm>
        </p:spPr>
        <p:txBody>
          <a:bodyPr anchor="ctr">
            <a:normAutofit/>
          </a:bodyPr>
          <a:lstStyle/>
          <a:p>
            <a:r>
              <a:rPr lang="es-CL" sz="2800">
                <a:solidFill>
                  <a:srgbClr val="FFFFFF"/>
                </a:solidFill>
              </a:rPr>
              <a:t>¿Qué es un Tribunal contencioso-administrativo?</a:t>
            </a: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graphicFrame>
        <p:nvGraphicFramePr>
          <p:cNvPr id="5" name="Marcador de contenido 2">
            <a:extLst>
              <a:ext uri="{FF2B5EF4-FFF2-40B4-BE49-F238E27FC236}">
                <a16:creationId xmlns:a16="http://schemas.microsoft.com/office/drawing/2014/main" id="{5B265BFD-998A-C914-A93A-8BD98CECC09B}"/>
              </a:ext>
            </a:extLst>
          </p:cNvPr>
          <p:cNvGraphicFramePr>
            <a:graphicFrameLocks noGrp="1"/>
          </p:cNvGraphicFramePr>
          <p:nvPr>
            <p:ph idx="1"/>
            <p:extLst>
              <p:ext uri="{D42A27DB-BD31-4B8C-83A1-F6EECF244321}">
                <p14:modId xmlns:p14="http://schemas.microsoft.com/office/powerpoint/2010/main" val="2556960060"/>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849021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1315D06-1246-B804-806E-A69096E57F9E}"/>
              </a:ext>
            </a:extLst>
          </p:cNvPr>
          <p:cNvSpPr>
            <a:spLocks noGrp="1"/>
          </p:cNvSpPr>
          <p:nvPr>
            <p:ph type="title"/>
          </p:nvPr>
        </p:nvSpPr>
        <p:spPr>
          <a:xfrm>
            <a:off x="566058" y="836023"/>
            <a:ext cx="2718788" cy="5183777"/>
          </a:xfrm>
        </p:spPr>
        <p:txBody>
          <a:bodyPr anchor="ctr">
            <a:normAutofit/>
          </a:bodyPr>
          <a:lstStyle/>
          <a:p>
            <a:r>
              <a:rPr lang="es-CL" sz="2800">
                <a:solidFill>
                  <a:srgbClr val="FFFFFF"/>
                </a:solidFill>
              </a:rPr>
              <a:t>Modelos de Tribunales contenciosos-administrativos</a:t>
            </a:r>
          </a:p>
        </p:txBody>
      </p:sp>
      <p:sp>
        <p:nvSpPr>
          <p:cNvPr id="39" name="Rectangle 38">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graphicFrame>
        <p:nvGraphicFramePr>
          <p:cNvPr id="5" name="Marcador de contenido 2">
            <a:extLst>
              <a:ext uri="{FF2B5EF4-FFF2-40B4-BE49-F238E27FC236}">
                <a16:creationId xmlns:a16="http://schemas.microsoft.com/office/drawing/2014/main" id="{3C9AA1E7-26E3-863B-967E-45D4A833AA33}"/>
              </a:ext>
            </a:extLst>
          </p:cNvPr>
          <p:cNvGraphicFramePr>
            <a:graphicFrameLocks noGrp="1"/>
          </p:cNvGraphicFramePr>
          <p:nvPr>
            <p:ph idx="1"/>
            <p:extLst>
              <p:ext uri="{D42A27DB-BD31-4B8C-83A1-F6EECF244321}">
                <p14:modId xmlns:p14="http://schemas.microsoft.com/office/powerpoint/2010/main" val="1991605934"/>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421333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9" name="Rectangle 18">
            <a:extLst>
              <a:ext uri="{FF2B5EF4-FFF2-40B4-BE49-F238E27FC236}">
                <a16:creationId xmlns:a16="http://schemas.microsoft.com/office/drawing/2014/main" id="{876248C8-0720-48AB-91BA-5F530BB41E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220924"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283D3FC-54FB-D97A-7C8C-6648A5072D45}"/>
              </a:ext>
            </a:extLst>
          </p:cNvPr>
          <p:cNvSpPr>
            <a:spLocks noGrp="1"/>
          </p:cNvSpPr>
          <p:nvPr>
            <p:ph type="title"/>
          </p:nvPr>
        </p:nvSpPr>
        <p:spPr>
          <a:xfrm>
            <a:off x="1261871" y="365760"/>
            <a:ext cx="9858383" cy="1325562"/>
          </a:xfrm>
        </p:spPr>
        <p:txBody>
          <a:bodyPr>
            <a:normAutofit/>
          </a:bodyPr>
          <a:lstStyle/>
          <a:p>
            <a:r>
              <a:rPr lang="es-CL" dirty="0"/>
              <a:t>Tribunales que no fueron creados</a:t>
            </a:r>
          </a:p>
        </p:txBody>
      </p:sp>
      <p:sp>
        <p:nvSpPr>
          <p:cNvPr id="21" name="Rectangle 20">
            <a:extLst>
              <a:ext uri="{FF2B5EF4-FFF2-40B4-BE49-F238E27FC236}">
                <a16:creationId xmlns:a16="http://schemas.microsoft.com/office/drawing/2014/main" id="{523BEDA7-D0B8-4802-8168-92452653BC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23" name="Rectangle 22">
            <a:extLst>
              <a:ext uri="{FF2B5EF4-FFF2-40B4-BE49-F238E27FC236}">
                <a16:creationId xmlns:a16="http://schemas.microsoft.com/office/drawing/2014/main" id="{D2EFF34B-7B1A-4F9D-8CEE-A40962BC7C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63724"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graphicFrame>
        <p:nvGraphicFramePr>
          <p:cNvPr id="5" name="Marcador de contenido 2">
            <a:extLst>
              <a:ext uri="{FF2B5EF4-FFF2-40B4-BE49-F238E27FC236}">
                <a16:creationId xmlns:a16="http://schemas.microsoft.com/office/drawing/2014/main" id="{DB54806C-34ED-28CF-AD35-EE4363A73E82}"/>
              </a:ext>
            </a:extLst>
          </p:cNvPr>
          <p:cNvGraphicFramePr>
            <a:graphicFrameLocks noGrp="1"/>
          </p:cNvGraphicFramePr>
          <p:nvPr>
            <p:ph idx="1"/>
            <p:extLst>
              <p:ext uri="{D42A27DB-BD31-4B8C-83A1-F6EECF244321}">
                <p14:modId xmlns:p14="http://schemas.microsoft.com/office/powerpoint/2010/main" val="583404349"/>
              </p:ext>
            </p:extLst>
          </p:nvPr>
        </p:nvGraphicFramePr>
        <p:xfrm>
          <a:off x="1262063" y="2013055"/>
          <a:ext cx="9858191" cy="42014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94873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0B3D270-B19D-4DB8-BD3C-3E707485B5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055416" cy="6858000"/>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3B33980-CD31-CD2B-60BA-BBDD7094CA0A}"/>
              </a:ext>
            </a:extLst>
          </p:cNvPr>
          <p:cNvSpPr>
            <a:spLocks noGrp="1"/>
          </p:cNvSpPr>
          <p:nvPr>
            <p:ph type="title"/>
          </p:nvPr>
        </p:nvSpPr>
        <p:spPr>
          <a:xfrm>
            <a:off x="566058" y="836023"/>
            <a:ext cx="2718788" cy="5183777"/>
          </a:xfrm>
        </p:spPr>
        <p:txBody>
          <a:bodyPr anchor="ctr">
            <a:normAutofit/>
          </a:bodyPr>
          <a:lstStyle/>
          <a:p>
            <a:r>
              <a:rPr lang="es-CL" sz="3300">
                <a:solidFill>
                  <a:srgbClr val="FFFFFF"/>
                </a:solidFill>
              </a:rPr>
              <a:t>Panorama actual para los trabajadores del Estado</a:t>
            </a:r>
          </a:p>
        </p:txBody>
      </p:sp>
      <p:sp>
        <p:nvSpPr>
          <p:cNvPr id="11" name="Rectangle 10">
            <a:extLst>
              <a:ext uri="{FF2B5EF4-FFF2-40B4-BE49-F238E27FC236}">
                <a16:creationId xmlns:a16="http://schemas.microsoft.com/office/drawing/2014/main" id="{49BDAF94-B52E-4307-B54C-EF413086FC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graphicFrame>
        <p:nvGraphicFramePr>
          <p:cNvPr id="5" name="Marcador de contenido 2">
            <a:extLst>
              <a:ext uri="{FF2B5EF4-FFF2-40B4-BE49-F238E27FC236}">
                <a16:creationId xmlns:a16="http://schemas.microsoft.com/office/drawing/2014/main" id="{596466E2-7171-467E-6B27-009D8EF8629C}"/>
              </a:ext>
            </a:extLst>
          </p:cNvPr>
          <p:cNvGraphicFramePr>
            <a:graphicFrameLocks noGrp="1"/>
          </p:cNvGraphicFramePr>
          <p:nvPr>
            <p:ph idx="1"/>
            <p:extLst>
              <p:ext uri="{D42A27DB-BD31-4B8C-83A1-F6EECF244321}">
                <p14:modId xmlns:p14="http://schemas.microsoft.com/office/powerpoint/2010/main" val="3686260549"/>
              </p:ext>
            </p:extLst>
          </p:nvPr>
        </p:nvGraphicFramePr>
        <p:xfrm>
          <a:off x="4658815" y="804672"/>
          <a:ext cx="5990136" cy="52620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878683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2AD869E-4A38-947D-A35E-F1647C7B310B}"/>
              </a:ext>
            </a:extLst>
          </p:cNvPr>
          <p:cNvSpPr>
            <a:spLocks noGrp="1"/>
          </p:cNvSpPr>
          <p:nvPr>
            <p:ph type="title"/>
          </p:nvPr>
        </p:nvSpPr>
        <p:spPr>
          <a:xfrm>
            <a:off x="1261872" y="365760"/>
            <a:ext cx="9692640" cy="1325562"/>
          </a:xfrm>
        </p:spPr>
        <p:txBody>
          <a:bodyPr>
            <a:normAutofit/>
          </a:bodyPr>
          <a:lstStyle/>
          <a:p>
            <a:r>
              <a:rPr lang="es-CL" dirty="0"/>
              <a:t>Ejemplos</a:t>
            </a:r>
          </a:p>
        </p:txBody>
      </p:sp>
      <p:graphicFrame>
        <p:nvGraphicFramePr>
          <p:cNvPr id="5" name="Marcador de contenido 2">
            <a:extLst>
              <a:ext uri="{FF2B5EF4-FFF2-40B4-BE49-F238E27FC236}">
                <a16:creationId xmlns:a16="http://schemas.microsoft.com/office/drawing/2014/main" id="{9AA4085C-A572-67F3-79C9-4CBA5C2B3BA2}"/>
              </a:ext>
            </a:extLst>
          </p:cNvPr>
          <p:cNvGraphicFramePr>
            <a:graphicFrameLocks noGrp="1"/>
          </p:cNvGraphicFramePr>
          <p:nvPr>
            <p:ph idx="1"/>
            <p:extLst>
              <p:ext uri="{D42A27DB-BD31-4B8C-83A1-F6EECF244321}">
                <p14:modId xmlns:p14="http://schemas.microsoft.com/office/powerpoint/2010/main" val="1619827432"/>
              </p:ext>
            </p:extLst>
          </p:nvPr>
        </p:nvGraphicFramePr>
        <p:xfrm>
          <a:off x="1262063" y="2013055"/>
          <a:ext cx="8785735" cy="42014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276938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CD6DD89E-A0D4-FE54-1BFF-E7FB58D94270}"/>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C75470D1-A9BC-450A-94B8-E09E222C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4" name="Rectangle 13">
            <a:extLst>
              <a:ext uri="{FF2B5EF4-FFF2-40B4-BE49-F238E27FC236}">
                <a16:creationId xmlns:a16="http://schemas.microsoft.com/office/drawing/2014/main" id="{104AB08B-4152-4C18-8FEE-0F5AA29E0E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4233670"/>
            <a:ext cx="464025" cy="2624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pic>
        <p:nvPicPr>
          <p:cNvPr id="7" name="Graphic 6">
            <a:extLst>
              <a:ext uri="{FF2B5EF4-FFF2-40B4-BE49-F238E27FC236}">
                <a16:creationId xmlns:a16="http://schemas.microsoft.com/office/drawing/2014/main" id="{D307F07C-4214-3EE3-4902-4650132E6FE9}"/>
              </a:ext>
            </a:extLst>
          </p:cNvPr>
          <p:cNvPicPr>
            <a:picLocks noChangeAspect="1"/>
          </p:cNvPicPr>
          <p:nvPr/>
        </p:nvPicPr>
        <p:blipFill>
          <a:blip r:embed="rId2">
            <a:grayscl/>
            <a:extLst>
              <a:ext uri="{28A0092B-C50C-407E-A947-70E740481C1C}">
                <a14:useLocalDpi xmlns:a14="http://schemas.microsoft.com/office/drawing/2010/main" val="0"/>
              </a:ext>
            </a:extLst>
          </a:blip>
          <a:srcRect b="10801"/>
          <a:stretch/>
        </p:blipFill>
        <p:spPr>
          <a:xfrm>
            <a:off x="464023" y="10"/>
            <a:ext cx="10828817" cy="6857990"/>
          </a:xfrm>
          <a:prstGeom prst="rect">
            <a:avLst/>
          </a:prstGeom>
        </p:spPr>
      </p:pic>
      <p:sp>
        <p:nvSpPr>
          <p:cNvPr id="16" name="Rectangle 15">
            <a:extLst>
              <a:ext uri="{FF2B5EF4-FFF2-40B4-BE49-F238E27FC236}">
                <a16:creationId xmlns:a16="http://schemas.microsoft.com/office/drawing/2014/main" id="{DB8D455C-225C-40D3-AAFE-9E6119A35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0"/>
            <a:ext cx="10828817" cy="4233670"/>
          </a:xfrm>
          <a:prstGeom prst="rect">
            <a:avLst/>
          </a:prstGeom>
          <a:solidFill>
            <a:schemeClr val="accent2">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ítulo 1">
            <a:extLst>
              <a:ext uri="{FF2B5EF4-FFF2-40B4-BE49-F238E27FC236}">
                <a16:creationId xmlns:a16="http://schemas.microsoft.com/office/drawing/2014/main" id="{A83CAC8D-FD14-777E-B1AE-387B4FA00D57}"/>
              </a:ext>
            </a:extLst>
          </p:cNvPr>
          <p:cNvSpPr>
            <a:spLocks noGrp="1"/>
          </p:cNvSpPr>
          <p:nvPr>
            <p:ph type="title"/>
          </p:nvPr>
        </p:nvSpPr>
        <p:spPr>
          <a:xfrm>
            <a:off x="949525" y="228599"/>
            <a:ext cx="10132452" cy="3839633"/>
          </a:xfrm>
        </p:spPr>
        <p:txBody>
          <a:bodyPr vert="horz" lIns="91440" tIns="45720" rIns="91440" bIns="45720" rtlCol="0" anchor="b">
            <a:normAutofit/>
          </a:bodyPr>
          <a:lstStyle/>
          <a:p>
            <a:r>
              <a:rPr lang="es-CL" sz="4800" dirty="0">
                <a:solidFill>
                  <a:srgbClr val="FFFFFF"/>
                </a:solidFill>
              </a:rPr>
              <a:t>Ausentismo laboral en el Sector Público</a:t>
            </a:r>
          </a:p>
        </p:txBody>
      </p:sp>
      <p:sp>
        <p:nvSpPr>
          <p:cNvPr id="18" name="Rectangle 17">
            <a:extLst>
              <a:ext uri="{FF2B5EF4-FFF2-40B4-BE49-F238E27FC236}">
                <a16:creationId xmlns:a16="http://schemas.microsoft.com/office/drawing/2014/main" id="{BC6F625B-9480-40A9-A9FD-C7236C488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4233670"/>
            <a:ext cx="10828817" cy="2624330"/>
          </a:xfrm>
          <a:prstGeom prst="rect">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3" name="Marcador de texto 2">
            <a:extLst>
              <a:ext uri="{FF2B5EF4-FFF2-40B4-BE49-F238E27FC236}">
                <a16:creationId xmlns:a16="http://schemas.microsoft.com/office/drawing/2014/main" id="{72381DD4-F320-A639-EDB5-9AA65E0171BA}"/>
              </a:ext>
            </a:extLst>
          </p:cNvPr>
          <p:cNvSpPr>
            <a:spLocks noGrp="1"/>
          </p:cNvSpPr>
          <p:nvPr>
            <p:ph type="body" idx="1"/>
          </p:nvPr>
        </p:nvSpPr>
        <p:spPr>
          <a:xfrm>
            <a:off x="949525" y="4389966"/>
            <a:ext cx="10132452" cy="2229198"/>
          </a:xfrm>
          <a:noFill/>
        </p:spPr>
        <p:txBody>
          <a:bodyPr vert="horz" lIns="91440" tIns="45720" rIns="91440" bIns="45720" rtlCol="0" anchor="t">
            <a:normAutofit/>
          </a:bodyPr>
          <a:lstStyle/>
          <a:p>
            <a:endParaRPr lang="en-US" sz="2800" dirty="0">
              <a:solidFill>
                <a:srgbClr val="111111"/>
              </a:solidFill>
            </a:endParaRPr>
          </a:p>
        </p:txBody>
      </p:sp>
      <p:sp>
        <p:nvSpPr>
          <p:cNvPr id="20" name="Rectangle 19">
            <a:extLst>
              <a:ext uri="{FF2B5EF4-FFF2-40B4-BE49-F238E27FC236}">
                <a16:creationId xmlns:a16="http://schemas.microsoft.com/office/drawing/2014/main" id="{111BB1F9-1853-4BBA-886D-9615F0F59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811"/>
            <a:ext cx="464025" cy="42364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Tree>
    <p:extLst>
      <p:ext uri="{BB962C8B-B14F-4D97-AF65-F5344CB8AC3E}">
        <p14:creationId xmlns:p14="http://schemas.microsoft.com/office/powerpoint/2010/main" val="14889331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8FE4190-99F9-4742-A0E8-6DCDC4924E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rgbClr val="46464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0" name="Rectangle 9">
            <a:extLst>
              <a:ext uri="{FF2B5EF4-FFF2-40B4-BE49-F238E27FC236}">
                <a16:creationId xmlns:a16="http://schemas.microsoft.com/office/drawing/2014/main" id="{BDC9F4B3-E048-4DF2-8375-37385E2245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45838"/>
            <a:ext cx="11292840" cy="511216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2" name="Rectangle 11">
            <a:extLst>
              <a:ext uri="{FF2B5EF4-FFF2-40B4-BE49-F238E27FC236}">
                <a16:creationId xmlns:a16="http://schemas.microsoft.com/office/drawing/2014/main" id="{2A7B0992-8632-4B33-A492-ACB4655976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1" cy="202149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2" name="Título 1">
            <a:extLst>
              <a:ext uri="{FF2B5EF4-FFF2-40B4-BE49-F238E27FC236}">
                <a16:creationId xmlns:a16="http://schemas.microsoft.com/office/drawing/2014/main" id="{8B96A7A0-2B5B-0019-12BD-65051F07E2B5}"/>
              </a:ext>
            </a:extLst>
          </p:cNvPr>
          <p:cNvSpPr>
            <a:spLocks noGrp="1"/>
          </p:cNvSpPr>
          <p:nvPr>
            <p:ph type="title"/>
          </p:nvPr>
        </p:nvSpPr>
        <p:spPr>
          <a:xfrm>
            <a:off x="1261872" y="365760"/>
            <a:ext cx="9692640" cy="1325562"/>
          </a:xfrm>
        </p:spPr>
        <p:txBody>
          <a:bodyPr>
            <a:normAutofit/>
          </a:bodyPr>
          <a:lstStyle/>
          <a:p>
            <a:r>
              <a:rPr lang="es-MX">
                <a:solidFill>
                  <a:srgbClr val="FFFFFF"/>
                </a:solidFill>
              </a:rPr>
              <a:t>AUSENTISMO LABORAL</a:t>
            </a:r>
            <a:br>
              <a:rPr lang="es-MX">
                <a:solidFill>
                  <a:srgbClr val="FFFFFF"/>
                </a:solidFill>
              </a:rPr>
            </a:br>
            <a:r>
              <a:rPr lang="es-MX">
                <a:solidFill>
                  <a:srgbClr val="FFFFFF"/>
                </a:solidFill>
              </a:rPr>
              <a:t>EN EL SECTOR PÚBLICO</a:t>
            </a:r>
            <a:endParaRPr lang="es-CL">
              <a:solidFill>
                <a:srgbClr val="FFFFFF"/>
              </a:solidFill>
            </a:endParaRPr>
          </a:p>
        </p:txBody>
      </p:sp>
      <p:sp>
        <p:nvSpPr>
          <p:cNvPr id="3" name="Marcador de contenido 2">
            <a:extLst>
              <a:ext uri="{FF2B5EF4-FFF2-40B4-BE49-F238E27FC236}">
                <a16:creationId xmlns:a16="http://schemas.microsoft.com/office/drawing/2014/main" id="{A6EEC85A-A04F-2958-976B-7D1B02EB14EE}"/>
              </a:ext>
            </a:extLst>
          </p:cNvPr>
          <p:cNvSpPr>
            <a:spLocks noGrp="1"/>
          </p:cNvSpPr>
          <p:nvPr>
            <p:ph idx="1"/>
          </p:nvPr>
        </p:nvSpPr>
        <p:spPr>
          <a:xfrm>
            <a:off x="1261872" y="2326990"/>
            <a:ext cx="8595360" cy="3853147"/>
          </a:xfrm>
        </p:spPr>
        <p:txBody>
          <a:bodyPr>
            <a:normAutofit/>
          </a:bodyPr>
          <a:lstStyle/>
          <a:p>
            <a:r>
              <a:rPr lang="es-MX" sz="1700" dirty="0">
                <a:solidFill>
                  <a:srgbClr val="FFFFFF"/>
                </a:solidFill>
              </a:rPr>
              <a:t>“Se coincide con la necesidad de reducir los índices de ausentismo en el sector público, abordando sus diferentes causas. Con tal propósito, se formará un Comité de Ausentismo con representantes de las organizaciones de la Mesa del Sector Público y de los ministerios de Salud, Trabajo, Hacienda, Educación y </a:t>
            </a:r>
            <a:r>
              <a:rPr lang="es-MX" sz="1700" dirty="0" err="1">
                <a:solidFill>
                  <a:srgbClr val="FFFFFF"/>
                </a:solidFill>
              </a:rPr>
              <a:t>Subdere</a:t>
            </a:r>
            <a:r>
              <a:rPr lang="es-MX" sz="1700" dirty="0">
                <a:solidFill>
                  <a:srgbClr val="FFFFFF"/>
                </a:solidFill>
              </a:rPr>
              <a:t>. Como tarea inmediata, este Comité definirá un plan de trabajo en el que, a través de diversas acciones y de manera descentralizada, se procure reducir las brechas de ausentismo en el sector público respecto de la situación previa a la pandemia. Para este efecto, se considerará la realización de pilotos incluyendo la evaluación de mecanismos de reconocimiento económico o de aportes institucionales por los avances que se propongan para tal efecto. Todo ello se expresará en una iniciativa legal a ingresar al Congreso Nacional en marzo de 2025.”</a:t>
            </a:r>
          </a:p>
          <a:p>
            <a:pPr lvl="1"/>
            <a:r>
              <a:rPr lang="es-MX" sz="1700" i="1" dirty="0">
                <a:solidFill>
                  <a:srgbClr val="FFFFFF"/>
                </a:solidFill>
              </a:rPr>
              <a:t>(Protocolo de acuerdo suscrito entre el gobierno, la </a:t>
            </a:r>
            <a:r>
              <a:rPr lang="es-MX" sz="1700" i="1" dirty="0" err="1">
                <a:solidFill>
                  <a:srgbClr val="FFFFFF"/>
                </a:solidFill>
              </a:rPr>
              <a:t>cut</a:t>
            </a:r>
            <a:r>
              <a:rPr lang="es-MX" sz="1700" i="1" dirty="0">
                <a:solidFill>
                  <a:srgbClr val="FFFFFF"/>
                </a:solidFill>
              </a:rPr>
              <a:t> y las organizaciones sindicales del sector público en el marco de la negociación del reajuste general del sector)</a:t>
            </a:r>
            <a:endParaRPr lang="es-CL" sz="1700" i="1" dirty="0">
              <a:solidFill>
                <a:srgbClr val="FFFFFF"/>
              </a:solidFill>
            </a:endParaRPr>
          </a:p>
          <a:p>
            <a:pPr lvl="1"/>
            <a:endParaRPr lang="es-MX" sz="1700" dirty="0">
              <a:solidFill>
                <a:srgbClr val="FFFFFF"/>
              </a:solidFill>
            </a:endParaRPr>
          </a:p>
        </p:txBody>
      </p:sp>
    </p:spTree>
    <p:extLst>
      <p:ext uri="{BB962C8B-B14F-4D97-AF65-F5344CB8AC3E}">
        <p14:creationId xmlns:p14="http://schemas.microsoft.com/office/powerpoint/2010/main" val="1597498341"/>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 name="Rectangle 29">
            <a:extLst>
              <a:ext uri="{FF2B5EF4-FFF2-40B4-BE49-F238E27FC236}">
                <a16:creationId xmlns:a16="http://schemas.microsoft.com/office/drawing/2014/main" id="{C75470D1-A9BC-450A-94B8-E09E222C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37" name="Rectangle 31">
            <a:extLst>
              <a:ext uri="{FF2B5EF4-FFF2-40B4-BE49-F238E27FC236}">
                <a16:creationId xmlns:a16="http://schemas.microsoft.com/office/drawing/2014/main" id="{104AB08B-4152-4C18-8FEE-0F5AA29E0E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4233670"/>
            <a:ext cx="464025" cy="2624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pic>
        <p:nvPicPr>
          <p:cNvPr id="7" name="Graphic 6">
            <a:extLst>
              <a:ext uri="{FF2B5EF4-FFF2-40B4-BE49-F238E27FC236}">
                <a16:creationId xmlns:a16="http://schemas.microsoft.com/office/drawing/2014/main" id="{43B91B52-8829-774F-FC64-AC0A549EBD82}"/>
              </a:ext>
            </a:extLst>
          </p:cNvPr>
          <p:cNvPicPr>
            <a:picLocks noChangeAspect="1"/>
          </p:cNvPicPr>
          <p:nvPr/>
        </p:nvPicPr>
        <p:blipFill>
          <a:blip r:embed="rId2">
            <a:grayscl/>
            <a:extLst>
              <a:ext uri="{28A0092B-C50C-407E-A947-70E740481C1C}">
                <a14:useLocalDpi xmlns:a14="http://schemas.microsoft.com/office/drawing/2010/main" val="0"/>
              </a:ext>
            </a:extLst>
          </a:blip>
          <a:srcRect b="10801"/>
          <a:stretch/>
        </p:blipFill>
        <p:spPr>
          <a:xfrm>
            <a:off x="464023" y="10"/>
            <a:ext cx="10828817" cy="6857990"/>
          </a:xfrm>
          <a:prstGeom prst="rect">
            <a:avLst/>
          </a:prstGeom>
        </p:spPr>
      </p:pic>
      <p:sp>
        <p:nvSpPr>
          <p:cNvPr id="34" name="Rectangle 33">
            <a:extLst>
              <a:ext uri="{FF2B5EF4-FFF2-40B4-BE49-F238E27FC236}">
                <a16:creationId xmlns:a16="http://schemas.microsoft.com/office/drawing/2014/main" id="{DB8D455C-225C-40D3-AAFE-9E6119A35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0"/>
            <a:ext cx="10828817" cy="4233670"/>
          </a:xfrm>
          <a:prstGeom prst="rect">
            <a:avLst/>
          </a:prstGeom>
          <a:solidFill>
            <a:schemeClr val="accent2">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ítulo 1">
            <a:extLst>
              <a:ext uri="{FF2B5EF4-FFF2-40B4-BE49-F238E27FC236}">
                <a16:creationId xmlns:a16="http://schemas.microsoft.com/office/drawing/2014/main" id="{5963D5CC-943C-C78A-1973-5CC8D63B01E6}"/>
              </a:ext>
            </a:extLst>
          </p:cNvPr>
          <p:cNvSpPr>
            <a:spLocks noGrp="1"/>
          </p:cNvSpPr>
          <p:nvPr>
            <p:ph type="title"/>
          </p:nvPr>
        </p:nvSpPr>
        <p:spPr>
          <a:xfrm>
            <a:off x="949525" y="228599"/>
            <a:ext cx="10132452" cy="3839633"/>
          </a:xfrm>
        </p:spPr>
        <p:txBody>
          <a:bodyPr vert="horz" lIns="91440" tIns="45720" rIns="91440" bIns="45720" rtlCol="0" anchor="b">
            <a:normAutofit/>
          </a:bodyPr>
          <a:lstStyle/>
          <a:p>
            <a:r>
              <a:rPr lang="en-US" sz="4800">
                <a:solidFill>
                  <a:srgbClr val="FFFFFF"/>
                </a:solidFill>
              </a:rPr>
              <a:t>Confianza legítima</a:t>
            </a:r>
          </a:p>
        </p:txBody>
      </p:sp>
      <p:sp>
        <p:nvSpPr>
          <p:cNvPr id="36" name="Rectangle 35">
            <a:extLst>
              <a:ext uri="{FF2B5EF4-FFF2-40B4-BE49-F238E27FC236}">
                <a16:creationId xmlns:a16="http://schemas.microsoft.com/office/drawing/2014/main" id="{BC6F625B-9480-40A9-A9FD-C7236C488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4233670"/>
            <a:ext cx="10828817" cy="2624330"/>
          </a:xfrm>
          <a:prstGeom prst="rect">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3" name="Marcador de texto 2">
            <a:extLst>
              <a:ext uri="{FF2B5EF4-FFF2-40B4-BE49-F238E27FC236}">
                <a16:creationId xmlns:a16="http://schemas.microsoft.com/office/drawing/2014/main" id="{1BD08D45-CE63-B445-210F-01FB66ABF671}"/>
              </a:ext>
            </a:extLst>
          </p:cNvPr>
          <p:cNvSpPr>
            <a:spLocks noGrp="1"/>
          </p:cNvSpPr>
          <p:nvPr>
            <p:ph type="body" idx="1"/>
          </p:nvPr>
        </p:nvSpPr>
        <p:spPr>
          <a:xfrm>
            <a:off x="949525" y="4389966"/>
            <a:ext cx="10132452" cy="2229198"/>
          </a:xfrm>
          <a:noFill/>
        </p:spPr>
        <p:txBody>
          <a:bodyPr vert="horz" lIns="91440" tIns="45720" rIns="91440" bIns="45720" rtlCol="0" anchor="t">
            <a:normAutofit/>
          </a:bodyPr>
          <a:lstStyle/>
          <a:p>
            <a:r>
              <a:rPr lang="en-US" sz="2800">
                <a:solidFill>
                  <a:srgbClr val="111111"/>
                </a:solidFill>
              </a:rPr>
              <a:t>¿Hacia dónde va la modernización del empleo público?</a:t>
            </a:r>
          </a:p>
          <a:p>
            <a:endParaRPr lang="en-US" sz="2800">
              <a:solidFill>
                <a:srgbClr val="111111"/>
              </a:solidFill>
            </a:endParaRPr>
          </a:p>
        </p:txBody>
      </p:sp>
      <p:sp>
        <p:nvSpPr>
          <p:cNvPr id="38" name="Rectangle 37">
            <a:extLst>
              <a:ext uri="{FF2B5EF4-FFF2-40B4-BE49-F238E27FC236}">
                <a16:creationId xmlns:a16="http://schemas.microsoft.com/office/drawing/2014/main" id="{111BB1F9-1853-4BBA-886D-9615F0F59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811"/>
            <a:ext cx="464025" cy="42364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Tree>
    <p:extLst>
      <p:ext uri="{BB962C8B-B14F-4D97-AF65-F5344CB8AC3E}">
        <p14:creationId xmlns:p14="http://schemas.microsoft.com/office/powerpoint/2010/main" val="22218599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58EC8D-68D1-4138-B719-BE00C78AD14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 y="0"/>
            <a:ext cx="1220724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514579E4-5B5F-42C9-B08F-A904C81B14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2811"/>
            <a:ext cx="255682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79AD194-30A4-637F-DDB3-CE1CAFFC24AA}"/>
              </a:ext>
            </a:extLst>
          </p:cNvPr>
          <p:cNvSpPr>
            <a:spLocks noGrp="1"/>
          </p:cNvSpPr>
          <p:nvPr>
            <p:ph type="title"/>
          </p:nvPr>
        </p:nvSpPr>
        <p:spPr>
          <a:xfrm rot="16200000">
            <a:off x="-1322904" y="2514944"/>
            <a:ext cx="5054601" cy="1955108"/>
          </a:xfrm>
        </p:spPr>
        <p:txBody>
          <a:bodyPr anchor="b">
            <a:normAutofit/>
          </a:bodyPr>
          <a:lstStyle/>
          <a:p>
            <a:pPr algn="r"/>
            <a:r>
              <a:rPr lang="es-MX" sz="3100">
                <a:solidFill>
                  <a:srgbClr val="FFFFFF"/>
                </a:solidFill>
              </a:rPr>
              <a:t>AUSENTISMO LABORAL</a:t>
            </a:r>
            <a:br>
              <a:rPr lang="es-MX" sz="3100">
                <a:solidFill>
                  <a:srgbClr val="FFFFFF"/>
                </a:solidFill>
              </a:rPr>
            </a:br>
            <a:r>
              <a:rPr lang="es-MX" sz="3100">
                <a:solidFill>
                  <a:srgbClr val="FFFFFF"/>
                </a:solidFill>
              </a:rPr>
              <a:t>EN EL SECTOR PÚBLICO</a:t>
            </a:r>
            <a:endParaRPr lang="es-CL" sz="3100">
              <a:solidFill>
                <a:srgbClr val="FFFFFF"/>
              </a:solidFill>
            </a:endParaRPr>
          </a:p>
        </p:txBody>
      </p:sp>
      <p:sp>
        <p:nvSpPr>
          <p:cNvPr id="3" name="Marcador de contenido 2">
            <a:extLst>
              <a:ext uri="{FF2B5EF4-FFF2-40B4-BE49-F238E27FC236}">
                <a16:creationId xmlns:a16="http://schemas.microsoft.com/office/drawing/2014/main" id="{F2B329BA-F5CE-7442-8468-1DA7B0F101E7}"/>
              </a:ext>
            </a:extLst>
          </p:cNvPr>
          <p:cNvSpPr>
            <a:spLocks noGrp="1"/>
          </p:cNvSpPr>
          <p:nvPr>
            <p:ph idx="1"/>
          </p:nvPr>
        </p:nvSpPr>
        <p:spPr>
          <a:xfrm>
            <a:off x="3102654" y="965199"/>
            <a:ext cx="6670520" cy="5207002"/>
          </a:xfrm>
          <a:noFill/>
        </p:spPr>
        <p:txBody>
          <a:bodyPr anchor="t">
            <a:normAutofit/>
          </a:bodyPr>
          <a:lstStyle/>
          <a:p>
            <a:pPr marL="285750" indent="-285750">
              <a:spcAft>
                <a:spcPts val="800"/>
              </a:spcAft>
              <a:buFont typeface="Arial" panose="020B0604020202020204" pitchFamily="34" charset="0"/>
              <a:buChar char="•"/>
            </a:pPr>
            <a:r>
              <a:rPr lang="es-CL" sz="1700" kern="100" dirty="0">
                <a:effectLst/>
                <a:latin typeface="Calibri" panose="020F0502020204030204" pitchFamily="34" charset="0"/>
                <a:ea typeface="Calibri" panose="020F0502020204030204" pitchFamily="34" charset="0"/>
                <a:cs typeface="Times New Roman" panose="02020603050405020304" pitchFamily="18" charset="0"/>
              </a:rPr>
              <a:t>El ausentismo laboral, especialmente después de la pandemia del Covid-19, se ha vuelto una preocupación creciente a nivel global. Si bien éste se define como la no asistencia al trabajo por parte de un empleado que se pensaba iba a asistir, quedando excluidos los períodos vacacionales y las huelgas (OIT, 1991), después de la pandemia la preocupación se ha concentrado, particularmente, en el uso de licencias médicas.</a:t>
            </a:r>
          </a:p>
          <a:p>
            <a:pPr marL="285750" indent="-285750">
              <a:spcAft>
                <a:spcPts val="800"/>
              </a:spcAft>
              <a:buFont typeface="Arial" panose="020B0604020202020204" pitchFamily="34" charset="0"/>
              <a:buChar char="•"/>
            </a:pPr>
            <a:r>
              <a:rPr lang="es-CL" sz="1700" kern="100" dirty="0">
                <a:effectLst/>
                <a:latin typeface="Calibri" panose="020F0502020204030204" pitchFamily="34" charset="0"/>
                <a:ea typeface="Calibri" panose="020F0502020204030204" pitchFamily="34" charset="0"/>
                <a:cs typeface="Times New Roman" panose="02020603050405020304" pitchFamily="18" charset="0"/>
              </a:rPr>
              <a:t>En ese sentido, la preocupación de la administración pública es doble. Por un lado, la salud de los trabajadores es una preocupación en sí misma y un objetivo fundamental. Por otro, el exceso de ausentismo puede generar una serie de consecuencias negativas sobre la provisión del servicio público.</a:t>
            </a:r>
          </a:p>
          <a:p>
            <a:pPr marL="285750" indent="-285750">
              <a:spcAft>
                <a:spcPts val="800"/>
              </a:spcAft>
              <a:buFont typeface="Arial" panose="020B0604020202020204" pitchFamily="34" charset="0"/>
              <a:buChar char="•"/>
            </a:pPr>
            <a:r>
              <a:rPr lang="es-CL" sz="1700" kern="100" dirty="0">
                <a:effectLst/>
                <a:latin typeface="Calibri" panose="020F0502020204030204" pitchFamily="34" charset="0"/>
                <a:ea typeface="Calibri" panose="020F0502020204030204" pitchFamily="34" charset="0"/>
                <a:cs typeface="Times New Roman" panose="02020603050405020304" pitchFamily="18" charset="0"/>
              </a:rPr>
              <a:t>El ausentismo laboral en el sector público presenta características específicas que lo diferencian del sector privado. La naturaleza propia de los servicios prestados, las condiciones laborales y las regulaciones específicas del empleo público pueden influir en los patrones y las tasas de ausentismo</a:t>
            </a:r>
            <a:endParaRPr lang="es-CL" sz="1700" dirty="0"/>
          </a:p>
        </p:txBody>
      </p:sp>
      <p:sp>
        <p:nvSpPr>
          <p:cNvPr id="12" name="Rectangle 11">
            <a:extLst>
              <a:ext uri="{FF2B5EF4-FFF2-40B4-BE49-F238E27FC236}">
                <a16:creationId xmlns:a16="http://schemas.microsoft.com/office/drawing/2014/main" id="{B41BF6CF-E1B8-4EE2-9AE1-86A58DAFD7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Tree>
    <p:extLst>
      <p:ext uri="{BB962C8B-B14F-4D97-AF65-F5344CB8AC3E}">
        <p14:creationId xmlns:p14="http://schemas.microsoft.com/office/powerpoint/2010/main" val="1253167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hade val="98000"/>
                <a:satMod val="130000"/>
                <a:lumMod val="102000"/>
              </a:schemeClr>
            </a:gs>
            <a:gs pos="100000">
              <a:schemeClr val="bg1">
                <a:tint val="98000"/>
                <a:shade val="78000"/>
                <a:satMod val="140000"/>
              </a:schemeClr>
            </a:gs>
          </a:gsLst>
          <a:path path="circle">
            <a:fillToRect l="100000" t="100000" r="100000" b="100000"/>
          </a:path>
        </a:gra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0E99ED6D-365F-4CAE-942F-ECA78F74BD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useBgFill="1">
        <p:nvSpPr>
          <p:cNvPr id="19" name="Rectangle 18">
            <a:extLst>
              <a:ext uri="{FF2B5EF4-FFF2-40B4-BE49-F238E27FC236}">
                <a16:creationId xmlns:a16="http://schemas.microsoft.com/office/drawing/2014/main" id="{9B0F74F9-E373-4883-A533-C80C53DE6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765FFFB-1163-4DA7-83B0-B8677ABBC6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FFD0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C117A05-2F4F-4370-A926-6191A5C3D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Imagen 11">
            <a:extLst>
              <a:ext uri="{FF2B5EF4-FFF2-40B4-BE49-F238E27FC236}">
                <a16:creationId xmlns:a16="http://schemas.microsoft.com/office/drawing/2014/main" id="{B2231871-2A61-E0D0-4736-ACD685D908C7}"/>
              </a:ext>
            </a:extLst>
          </p:cNvPr>
          <p:cNvPicPr>
            <a:picLocks noChangeAspect="1"/>
          </p:cNvPicPr>
          <p:nvPr/>
        </p:nvPicPr>
        <p:blipFill>
          <a:blip r:embed="rId2"/>
          <a:stretch>
            <a:fillRect/>
          </a:stretch>
        </p:blipFill>
        <p:spPr>
          <a:xfrm>
            <a:off x="1120477" y="2306434"/>
            <a:ext cx="9951041" cy="2238985"/>
          </a:xfrm>
          <a:prstGeom prst="rect">
            <a:avLst/>
          </a:prstGeom>
        </p:spPr>
      </p:pic>
    </p:spTree>
    <p:extLst>
      <p:ext uri="{BB962C8B-B14F-4D97-AF65-F5344CB8AC3E}">
        <p14:creationId xmlns:p14="http://schemas.microsoft.com/office/powerpoint/2010/main" val="19460454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hade val="98000"/>
                <a:satMod val="130000"/>
                <a:lumMod val="102000"/>
              </a:schemeClr>
            </a:gs>
            <a:gs pos="100000">
              <a:schemeClr val="bg1">
                <a:tint val="98000"/>
                <a:shade val="78000"/>
                <a:satMod val="140000"/>
              </a:schemeClr>
            </a:gs>
          </a:gsLst>
          <a:path path="circle">
            <a:fillToRect l="100000" t="100000" r="100000" b="100000"/>
          </a:path>
        </a:gra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E99ED6D-365F-4CAE-942F-ECA78F74BD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useBgFill="1">
        <p:nvSpPr>
          <p:cNvPr id="14" name="Rectangle 13">
            <a:extLst>
              <a:ext uri="{FF2B5EF4-FFF2-40B4-BE49-F238E27FC236}">
                <a16:creationId xmlns:a16="http://schemas.microsoft.com/office/drawing/2014/main" id="{9B0F74F9-E373-4883-A533-C80C53DE6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4765FFFB-1163-4DA7-83B0-B8677ABBC6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7FE8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EC117A05-2F4F-4370-A926-6191A5C3D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Imagen 6">
            <a:extLst>
              <a:ext uri="{FF2B5EF4-FFF2-40B4-BE49-F238E27FC236}">
                <a16:creationId xmlns:a16="http://schemas.microsoft.com/office/drawing/2014/main" id="{54C837C7-2FC7-BB69-B6BE-A94C5385BB34}"/>
              </a:ext>
            </a:extLst>
          </p:cNvPr>
          <p:cNvPicPr>
            <a:picLocks noChangeAspect="1"/>
          </p:cNvPicPr>
          <p:nvPr/>
        </p:nvPicPr>
        <p:blipFill>
          <a:blip r:embed="rId2"/>
          <a:stretch>
            <a:fillRect/>
          </a:stretch>
        </p:blipFill>
        <p:spPr>
          <a:xfrm>
            <a:off x="1731259" y="1123527"/>
            <a:ext cx="8729477" cy="4604800"/>
          </a:xfrm>
          <a:prstGeom prst="rect">
            <a:avLst/>
          </a:prstGeom>
        </p:spPr>
      </p:pic>
    </p:spTree>
    <p:extLst>
      <p:ext uri="{BB962C8B-B14F-4D97-AF65-F5344CB8AC3E}">
        <p14:creationId xmlns:p14="http://schemas.microsoft.com/office/powerpoint/2010/main" val="280510900"/>
      </p:ext>
    </p:extLst>
  </p:cSld>
  <p:clrMapOvr>
    <a:overrideClrMapping bg1="dk1" tx1="lt1" bg2="dk2" tx2="lt2" accent1="accent1" accent2="accent2" accent3="accent3" accent4="accent4" accent5="accent5" accent6="accent6" hlink="hlink" folHlink="folHlink"/>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Imagen 8" descr="Gráfico, Gráfico de líneas&#10;&#10;Descripción generada automáticamente">
            <a:extLst>
              <a:ext uri="{FF2B5EF4-FFF2-40B4-BE49-F238E27FC236}">
                <a16:creationId xmlns:a16="http://schemas.microsoft.com/office/drawing/2014/main" id="{10A3553F-F741-DF93-59F5-668324907B10}"/>
              </a:ext>
            </a:extLst>
          </p:cNvPr>
          <p:cNvPicPr>
            <a:picLocks noChangeAspect="1"/>
          </p:cNvPicPr>
          <p:nvPr/>
        </p:nvPicPr>
        <p:blipFill>
          <a:blip r:embed="rId2"/>
          <a:stretch>
            <a:fillRect/>
          </a:stretch>
        </p:blipFill>
        <p:spPr>
          <a:xfrm>
            <a:off x="633998" y="1659085"/>
            <a:ext cx="6927007" cy="3550091"/>
          </a:xfrm>
          <a:prstGeom prst="rect">
            <a:avLst/>
          </a:prstGeom>
        </p:spPr>
      </p:pic>
      <p:sp>
        <p:nvSpPr>
          <p:cNvPr id="11" name="CuadroTexto 10">
            <a:extLst>
              <a:ext uri="{FF2B5EF4-FFF2-40B4-BE49-F238E27FC236}">
                <a16:creationId xmlns:a16="http://schemas.microsoft.com/office/drawing/2014/main" id="{90E136C2-3C01-D262-F3AE-6151022D9FBB}"/>
              </a:ext>
            </a:extLst>
          </p:cNvPr>
          <p:cNvSpPr txBox="1"/>
          <p:nvPr/>
        </p:nvSpPr>
        <p:spPr>
          <a:xfrm>
            <a:off x="7878675" y="2325157"/>
            <a:ext cx="3075836" cy="3854979"/>
          </a:xfrm>
          <a:prstGeom prst="rect">
            <a:avLst/>
          </a:prstGeom>
        </p:spPr>
        <p:txBody>
          <a:bodyPr vert="horz" lIns="91440" tIns="45720" rIns="91440" bIns="45720" rtlCol="0">
            <a:normAutofit/>
          </a:bodyPr>
          <a:lstStyle/>
          <a:p>
            <a:pPr indent="-182880" defTabSz="914400">
              <a:spcAft>
                <a:spcPts val="600"/>
              </a:spcAft>
              <a:buClr>
                <a:schemeClr val="accent1"/>
              </a:buClr>
            </a:pPr>
            <a:r>
              <a:rPr lang="es-CL" sz="1600" dirty="0"/>
              <a:t>Se observa un alto ausentismo del sector Salud en relación con el Resto del Gobierno Central, lo cual incrementa el ausentismo total del sector público. En el caso del sector Educación, mantiene niveles de ausentismo superiores al Resto del Gobierno Central y al Sector Salud a lo largo del año, con excepción del mes de febrero y julio producto de las vacaciones de verano e invierno.</a:t>
            </a:r>
          </a:p>
        </p:txBody>
      </p:sp>
    </p:spTree>
    <p:extLst>
      <p:ext uri="{BB962C8B-B14F-4D97-AF65-F5344CB8AC3E}">
        <p14:creationId xmlns:p14="http://schemas.microsoft.com/office/powerpoint/2010/main" val="353926467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hade val="98000"/>
                <a:satMod val="130000"/>
                <a:lumMod val="102000"/>
              </a:schemeClr>
            </a:gs>
            <a:gs pos="100000">
              <a:schemeClr val="bg1">
                <a:tint val="98000"/>
                <a:shade val="78000"/>
                <a:satMod val="140000"/>
              </a:schemeClr>
            </a:gs>
          </a:gsLst>
          <a:path path="circle">
            <a:fillToRect l="100000" t="100000" r="100000" b="100000"/>
          </a:path>
        </a:gradFill>
        <a:effectLst/>
      </p:bgPr>
    </p:bg>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0E99ED6D-365F-4CAE-942F-ECA78F74BD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useBgFill="1">
        <p:nvSpPr>
          <p:cNvPr id="18" name="Rectangle 17">
            <a:extLst>
              <a:ext uri="{FF2B5EF4-FFF2-40B4-BE49-F238E27FC236}">
                <a16:creationId xmlns:a16="http://schemas.microsoft.com/office/drawing/2014/main" id="{9B0F74F9-E373-4883-A533-C80C53DE6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4765FFFB-1163-4DA7-83B0-B8677ABBC6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80EA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C117A05-2F4F-4370-A926-6191A5C3D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Imagen 10">
            <a:extLst>
              <a:ext uri="{FF2B5EF4-FFF2-40B4-BE49-F238E27FC236}">
                <a16:creationId xmlns:a16="http://schemas.microsoft.com/office/drawing/2014/main" id="{BD180715-93BA-F798-C81C-A0A2B16DFA18}"/>
              </a:ext>
            </a:extLst>
          </p:cNvPr>
          <p:cNvPicPr>
            <a:picLocks noChangeAspect="1"/>
          </p:cNvPicPr>
          <p:nvPr/>
        </p:nvPicPr>
        <p:blipFill>
          <a:blip r:embed="rId2"/>
          <a:stretch>
            <a:fillRect/>
          </a:stretch>
        </p:blipFill>
        <p:spPr>
          <a:xfrm>
            <a:off x="2498497" y="1123527"/>
            <a:ext cx="7195001" cy="4604800"/>
          </a:xfrm>
          <a:prstGeom prst="rect">
            <a:avLst/>
          </a:prstGeom>
        </p:spPr>
      </p:pic>
    </p:spTree>
    <p:extLst>
      <p:ext uri="{BB962C8B-B14F-4D97-AF65-F5344CB8AC3E}">
        <p14:creationId xmlns:p14="http://schemas.microsoft.com/office/powerpoint/2010/main" val="2786353236"/>
      </p:ext>
    </p:extLst>
  </p:cSld>
  <p:clrMapOvr>
    <a:overrideClrMapping bg1="dk1" tx1="lt1" bg2="dk2" tx2="lt2" accent1="accent1" accent2="accent2" accent3="accent3" accent4="accent4" accent5="accent5" accent6="accent6" hlink="hlink" folHlink="folHlink"/>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4000"/>
                <a:shade val="98000"/>
                <a:satMod val="130000"/>
                <a:lumMod val="102000"/>
              </a:schemeClr>
            </a:gs>
            <a:gs pos="100000">
              <a:schemeClr val="bg1">
                <a:tint val="98000"/>
                <a:shade val="78000"/>
                <a:satMod val="140000"/>
              </a:schemeClr>
            </a:gs>
          </a:gsLst>
          <a:path path="circle">
            <a:fillToRect l="100000" t="100000" r="100000" b="100000"/>
          </a:path>
        </a:gra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E99ED6D-365F-4CAE-942F-ECA78F74BD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useBgFill="1">
        <p:nvSpPr>
          <p:cNvPr id="12" name="Rectangle 11">
            <a:extLst>
              <a:ext uri="{FF2B5EF4-FFF2-40B4-BE49-F238E27FC236}">
                <a16:creationId xmlns:a16="http://schemas.microsoft.com/office/drawing/2014/main" id="{9B0F74F9-E373-4883-A533-C80C53DE6DE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765FFFB-1163-4DA7-83B0-B8677ABBC6F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noFill/>
          <a:ln>
            <a:solidFill>
              <a:srgbClr val="89EB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EC117A05-2F4F-4370-A926-6191A5C3DC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466" y="643468"/>
            <a:ext cx="10905067" cy="5571066"/>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634A6B03-1EAB-74A2-DFB0-F16ACAC62638}"/>
              </a:ext>
            </a:extLst>
          </p:cNvPr>
          <p:cNvPicPr>
            <a:picLocks noChangeAspect="1"/>
          </p:cNvPicPr>
          <p:nvPr/>
        </p:nvPicPr>
        <p:blipFill>
          <a:blip r:embed="rId2"/>
          <a:stretch>
            <a:fillRect/>
          </a:stretch>
        </p:blipFill>
        <p:spPr>
          <a:xfrm>
            <a:off x="2290378" y="1123527"/>
            <a:ext cx="7611239" cy="4604800"/>
          </a:xfrm>
          <a:prstGeom prst="rect">
            <a:avLst/>
          </a:prstGeom>
        </p:spPr>
      </p:pic>
    </p:spTree>
    <p:extLst>
      <p:ext uri="{BB962C8B-B14F-4D97-AF65-F5344CB8AC3E}">
        <p14:creationId xmlns:p14="http://schemas.microsoft.com/office/powerpoint/2010/main" val="3269355164"/>
      </p:ext>
    </p:extLst>
  </p:cSld>
  <p:clrMapOvr>
    <a:overrideClrMapping bg1="dk1" tx1="lt1" bg2="dk2" tx2="lt2" accent1="accent1" accent2="accent2" accent3="accent3" accent4="accent4" accent5="accent5" accent6="accent6" hlink="hlink" folHlink="folHlink"/>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5DB0431E-0B04-44A1-9C51-531E28D18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CuadroTexto 4">
            <a:extLst>
              <a:ext uri="{FF2B5EF4-FFF2-40B4-BE49-F238E27FC236}">
                <a16:creationId xmlns:a16="http://schemas.microsoft.com/office/drawing/2014/main" id="{185584AF-BFA2-1B24-6CD6-BBD9E413E321}"/>
              </a:ext>
            </a:extLst>
          </p:cNvPr>
          <p:cNvSpPr txBox="1"/>
          <p:nvPr/>
        </p:nvSpPr>
        <p:spPr>
          <a:xfrm>
            <a:off x="1261872" y="1828800"/>
            <a:ext cx="8595360" cy="4351337"/>
          </a:xfrm>
          <a:prstGeom prst="rect">
            <a:avLst/>
          </a:prstGeom>
        </p:spPr>
        <p:txBody>
          <a:bodyPr vert="horz" lIns="91440" tIns="45720" rIns="91440" bIns="45720" rtlCol="0">
            <a:normAutofit/>
          </a:bodyPr>
          <a:lstStyle/>
          <a:p>
            <a:pPr indent="-182880" defTabSz="914400">
              <a:spcAft>
                <a:spcPts val="600"/>
              </a:spcAft>
              <a:buClr>
                <a:schemeClr val="accent1"/>
              </a:buClr>
            </a:pPr>
            <a:r>
              <a:rPr lang="en-US"/>
              <a:t>La formación de comités bipartitos de ausentismo, a nivel de cada servicio y a nivel nacional, así como la gestión eficaz de los riesgos psicosociales en el trabajo, medidos a través del “Cuestionario de Evaluación del Ambiente Laboral – Salud Mental” (CEAL - SM/Suseso), son oportunidades para abordar de manera eficaz e informada, una agenda de reducción de ausentismo. Lo que es acompañado por el compromiso de las organizaciones sindicales del sector público, que coinciden con la necesidad de reducir los índices de ausentismo en el sector público, abordando sus diferentes causas, por lo que en el año 2025 se formará un Comité de Ausentismo que definirá un plan de trabajo en el que, a través de diversas acciones y de manera descentralizada, se procure reducir las brechas de ausentismo en el sector público respecto de la situación previa a la pandemia.</a:t>
            </a:r>
          </a:p>
        </p:txBody>
      </p:sp>
      <p:sp>
        <p:nvSpPr>
          <p:cNvPr id="13" name="Rectangle 12">
            <a:extLst>
              <a:ext uri="{FF2B5EF4-FFF2-40B4-BE49-F238E27FC236}">
                <a16:creationId xmlns:a16="http://schemas.microsoft.com/office/drawing/2014/main" id="{6B424749-EEE0-49C9-9ABF-97B171A3E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6" name="CuadroTexto 5">
            <a:extLst>
              <a:ext uri="{FF2B5EF4-FFF2-40B4-BE49-F238E27FC236}">
                <a16:creationId xmlns:a16="http://schemas.microsoft.com/office/drawing/2014/main" id="{8C06F568-1466-4AFC-5C2A-745C38284163}"/>
              </a:ext>
            </a:extLst>
          </p:cNvPr>
          <p:cNvSpPr txBox="1"/>
          <p:nvPr/>
        </p:nvSpPr>
        <p:spPr>
          <a:xfrm>
            <a:off x="3169024" y="5772333"/>
            <a:ext cx="8108576" cy="815608"/>
          </a:xfrm>
          <a:prstGeom prst="rect">
            <a:avLst/>
          </a:prstGeom>
          <a:noFill/>
        </p:spPr>
        <p:txBody>
          <a:bodyPr wrap="square">
            <a:spAutoFit/>
          </a:bodyPr>
          <a:lstStyle/>
          <a:p>
            <a:pPr algn="r">
              <a:spcAft>
                <a:spcPts val="600"/>
              </a:spcAft>
            </a:pPr>
            <a:r>
              <a:rPr lang="es-CL" sz="1200" dirty="0"/>
              <a:t>FUENTE: RADIOGRAFÍA DEL AUSENTISMO LABORAL EN EL SECTOR PÚBLICO (2024), ELABORADO POR LA DIPRES.</a:t>
            </a:r>
          </a:p>
          <a:p>
            <a:pPr>
              <a:spcAft>
                <a:spcPts val="600"/>
              </a:spcAft>
            </a:pPr>
            <a:endParaRPr lang="es-CL" dirty="0"/>
          </a:p>
        </p:txBody>
      </p:sp>
    </p:spTree>
    <p:extLst>
      <p:ext uri="{BB962C8B-B14F-4D97-AF65-F5344CB8AC3E}">
        <p14:creationId xmlns:p14="http://schemas.microsoft.com/office/powerpoint/2010/main" val="1731206119"/>
      </p:ext>
    </p:extLst>
  </p:cSld>
  <p:clrMapOvr>
    <a:overrideClrMapping bg1="dk1" tx1="lt1" bg2="dk2" tx2="lt2" accent1="accent1" accent2="accent2" accent3="accent3" accent4="accent4" accent5="accent5" accent6="accent6" hlink="hlink" folHlink="folHlink"/>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D371584-384E-25CC-AC4F-6D4FB3DD0354}"/>
            </a:ext>
          </a:extLst>
        </p:cNvPr>
        <p:cNvGrpSpPr/>
        <p:nvPr/>
      </p:nvGrpSpPr>
      <p:grpSpPr>
        <a:xfrm>
          <a:off x="0" y="0"/>
          <a:ext cx="0" cy="0"/>
          <a:chOff x="0" y="0"/>
          <a:chExt cx="0" cy="0"/>
        </a:xfrm>
      </p:grpSpPr>
      <p:sp>
        <p:nvSpPr>
          <p:cNvPr id="9" name="Rectangle 11">
            <a:extLst>
              <a:ext uri="{FF2B5EF4-FFF2-40B4-BE49-F238E27FC236}">
                <a16:creationId xmlns:a16="http://schemas.microsoft.com/office/drawing/2014/main" id="{C75470D1-A9BC-450A-94B8-E09E222C0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0" name="Rectangle 13">
            <a:extLst>
              <a:ext uri="{FF2B5EF4-FFF2-40B4-BE49-F238E27FC236}">
                <a16:creationId xmlns:a16="http://schemas.microsoft.com/office/drawing/2014/main" id="{104AB08B-4152-4C18-8FEE-0F5AA29E0E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4233670"/>
            <a:ext cx="464025" cy="262433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pic>
        <p:nvPicPr>
          <p:cNvPr id="7" name="Graphic 6">
            <a:extLst>
              <a:ext uri="{FF2B5EF4-FFF2-40B4-BE49-F238E27FC236}">
                <a16:creationId xmlns:a16="http://schemas.microsoft.com/office/drawing/2014/main" id="{BDC0D1A2-F152-EF24-7E14-9103766FE4E4}"/>
              </a:ext>
            </a:extLst>
          </p:cNvPr>
          <p:cNvPicPr>
            <a:picLocks noChangeAspect="1"/>
          </p:cNvPicPr>
          <p:nvPr/>
        </p:nvPicPr>
        <p:blipFill>
          <a:blip r:embed="rId2">
            <a:grayscl/>
            <a:extLst>
              <a:ext uri="{28A0092B-C50C-407E-A947-70E740481C1C}">
                <a14:useLocalDpi xmlns:a14="http://schemas.microsoft.com/office/drawing/2010/main" val="0"/>
              </a:ext>
            </a:extLst>
          </a:blip>
          <a:srcRect b="10801"/>
          <a:stretch/>
        </p:blipFill>
        <p:spPr>
          <a:xfrm>
            <a:off x="464023" y="10"/>
            <a:ext cx="10828817" cy="6857990"/>
          </a:xfrm>
          <a:prstGeom prst="rect">
            <a:avLst/>
          </a:prstGeom>
        </p:spPr>
      </p:pic>
      <p:sp>
        <p:nvSpPr>
          <p:cNvPr id="11" name="Rectangle 15">
            <a:extLst>
              <a:ext uri="{FF2B5EF4-FFF2-40B4-BE49-F238E27FC236}">
                <a16:creationId xmlns:a16="http://schemas.microsoft.com/office/drawing/2014/main" id="{DB8D455C-225C-40D3-AAFE-9E6119A355A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0"/>
            <a:ext cx="10828817" cy="4233670"/>
          </a:xfrm>
          <a:prstGeom prst="rect">
            <a:avLst/>
          </a:prstGeom>
          <a:solidFill>
            <a:schemeClr val="accent2">
              <a:lumMod val="50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2" name="Título 1">
            <a:extLst>
              <a:ext uri="{FF2B5EF4-FFF2-40B4-BE49-F238E27FC236}">
                <a16:creationId xmlns:a16="http://schemas.microsoft.com/office/drawing/2014/main" id="{ED407D60-4686-F52B-F36C-C301435713D5}"/>
              </a:ext>
            </a:extLst>
          </p:cNvPr>
          <p:cNvSpPr>
            <a:spLocks noGrp="1"/>
          </p:cNvSpPr>
          <p:nvPr>
            <p:ph type="title"/>
          </p:nvPr>
        </p:nvSpPr>
        <p:spPr>
          <a:xfrm>
            <a:off x="949525" y="228599"/>
            <a:ext cx="10132452" cy="3839633"/>
          </a:xfrm>
        </p:spPr>
        <p:txBody>
          <a:bodyPr vert="horz" lIns="91440" tIns="45720" rIns="91440" bIns="45720" rtlCol="0" anchor="b">
            <a:normAutofit/>
          </a:bodyPr>
          <a:lstStyle/>
          <a:p>
            <a:r>
              <a:rPr lang="en-US" sz="4800" dirty="0">
                <a:solidFill>
                  <a:srgbClr val="FFFFFF"/>
                </a:solidFill>
              </a:rPr>
              <a:t>Política </a:t>
            </a:r>
            <a:r>
              <a:rPr lang="en-US" sz="4800" dirty="0" err="1">
                <a:solidFill>
                  <a:srgbClr val="FFFFFF"/>
                </a:solidFill>
              </a:rPr>
              <a:t>Económica</a:t>
            </a:r>
            <a:r>
              <a:rPr lang="en-US" sz="4800" dirty="0">
                <a:solidFill>
                  <a:srgbClr val="FFFFFF"/>
                </a:solidFill>
              </a:rPr>
              <a:t>, </a:t>
            </a:r>
            <a:r>
              <a:rPr lang="en-US" sz="4800" dirty="0" err="1">
                <a:solidFill>
                  <a:srgbClr val="FFFFFF"/>
                </a:solidFill>
              </a:rPr>
              <a:t>Presupuesto</a:t>
            </a:r>
            <a:r>
              <a:rPr lang="en-US" sz="4800" dirty="0">
                <a:solidFill>
                  <a:srgbClr val="FFFFFF"/>
                </a:solidFill>
              </a:rPr>
              <a:t> Público y Lucha </a:t>
            </a:r>
            <a:r>
              <a:rPr lang="en-US" sz="4800" dirty="0" err="1">
                <a:solidFill>
                  <a:srgbClr val="FFFFFF"/>
                </a:solidFill>
              </a:rPr>
              <a:t>Sindical</a:t>
            </a:r>
            <a:endParaRPr lang="en-US" sz="4800" dirty="0">
              <a:solidFill>
                <a:srgbClr val="FFFFFF"/>
              </a:solidFill>
            </a:endParaRPr>
          </a:p>
        </p:txBody>
      </p:sp>
      <p:sp>
        <p:nvSpPr>
          <p:cNvPr id="13" name="Rectangle 17">
            <a:extLst>
              <a:ext uri="{FF2B5EF4-FFF2-40B4-BE49-F238E27FC236}">
                <a16:creationId xmlns:a16="http://schemas.microsoft.com/office/drawing/2014/main" id="{BC6F625B-9480-40A9-A9FD-C7236C488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4023" y="4233670"/>
            <a:ext cx="10828817" cy="2624330"/>
          </a:xfrm>
          <a:prstGeom prst="rect">
            <a:avLst/>
          </a:prstGeom>
          <a:solidFill>
            <a:schemeClr val="accent2">
              <a:lumMod val="60000"/>
              <a:lumOff val="4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
        <p:nvSpPr>
          <p:cNvPr id="3" name="Marcador de texto 2">
            <a:extLst>
              <a:ext uri="{FF2B5EF4-FFF2-40B4-BE49-F238E27FC236}">
                <a16:creationId xmlns:a16="http://schemas.microsoft.com/office/drawing/2014/main" id="{AAEDFD10-FE35-5271-DAEF-D3FBFE9D8233}"/>
              </a:ext>
            </a:extLst>
          </p:cNvPr>
          <p:cNvSpPr>
            <a:spLocks noGrp="1"/>
          </p:cNvSpPr>
          <p:nvPr>
            <p:ph type="body" idx="1"/>
          </p:nvPr>
        </p:nvSpPr>
        <p:spPr>
          <a:xfrm>
            <a:off x="949525" y="4389966"/>
            <a:ext cx="10132452" cy="2229198"/>
          </a:xfrm>
          <a:noFill/>
        </p:spPr>
        <p:txBody>
          <a:bodyPr vert="horz" lIns="91440" tIns="45720" rIns="91440" bIns="45720" rtlCol="0" anchor="t">
            <a:normAutofit/>
          </a:bodyPr>
          <a:lstStyle/>
          <a:p>
            <a:endParaRPr lang="en-US" sz="2800" dirty="0">
              <a:solidFill>
                <a:srgbClr val="111111"/>
              </a:solidFill>
            </a:endParaRPr>
          </a:p>
        </p:txBody>
      </p:sp>
      <p:sp>
        <p:nvSpPr>
          <p:cNvPr id="15" name="Rectangle 19">
            <a:extLst>
              <a:ext uri="{FF2B5EF4-FFF2-40B4-BE49-F238E27FC236}">
                <a16:creationId xmlns:a16="http://schemas.microsoft.com/office/drawing/2014/main" id="{111BB1F9-1853-4BBA-886D-9615F0F598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2811"/>
            <a:ext cx="464025" cy="423648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entury Schoolbook" panose="02040604050505020304"/>
              <a:ea typeface="+mn-ea"/>
              <a:cs typeface="+mn-cs"/>
            </a:endParaRPr>
          </a:p>
        </p:txBody>
      </p:sp>
    </p:spTree>
    <p:extLst>
      <p:ext uri="{BB962C8B-B14F-4D97-AF65-F5344CB8AC3E}">
        <p14:creationId xmlns:p14="http://schemas.microsoft.com/office/powerpoint/2010/main" val="18239274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500FACC-EEE5-4BC4-9374-31C5F4AB5835}"/>
              </a:ext>
            </a:extLst>
          </p:cNvPr>
          <p:cNvSpPr>
            <a:spLocks noGrp="1"/>
          </p:cNvSpPr>
          <p:nvPr>
            <p:ph type="title"/>
          </p:nvPr>
        </p:nvSpPr>
        <p:spPr>
          <a:xfrm>
            <a:off x="1229032" y="365760"/>
            <a:ext cx="5997678" cy="1325562"/>
          </a:xfrm>
        </p:spPr>
        <p:txBody>
          <a:bodyPr>
            <a:normAutofit/>
          </a:bodyPr>
          <a:lstStyle/>
          <a:p>
            <a:r>
              <a:rPr lang="es-CL"/>
              <a:t>El Presupuesto nos refleja como nación</a:t>
            </a:r>
          </a:p>
        </p:txBody>
      </p:sp>
      <p:sp>
        <p:nvSpPr>
          <p:cNvPr id="10" name="Rectangle 9">
            <a:extLst>
              <a:ext uri="{FF2B5EF4-FFF2-40B4-BE49-F238E27FC236}">
                <a16:creationId xmlns:a16="http://schemas.microsoft.com/office/drawing/2014/main" id="{60C2BF78-EE5B-49C7-ADD9-58CDBD13E3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3" name="Marcador de contenido 2">
            <a:extLst>
              <a:ext uri="{FF2B5EF4-FFF2-40B4-BE49-F238E27FC236}">
                <a16:creationId xmlns:a16="http://schemas.microsoft.com/office/drawing/2014/main" id="{AF69EC58-00D5-4008-BD47-84996BCF5E00}"/>
              </a:ext>
            </a:extLst>
          </p:cNvPr>
          <p:cNvSpPr>
            <a:spLocks noGrp="1"/>
          </p:cNvSpPr>
          <p:nvPr>
            <p:ph idx="1"/>
          </p:nvPr>
        </p:nvSpPr>
        <p:spPr>
          <a:xfrm>
            <a:off x="1211139" y="2005739"/>
            <a:ext cx="6015571" cy="4174398"/>
          </a:xfrm>
        </p:spPr>
        <p:txBody>
          <a:bodyPr>
            <a:normAutofit/>
          </a:bodyPr>
          <a:lstStyle/>
          <a:p>
            <a:pPr marL="0" indent="0">
              <a:buNone/>
            </a:pPr>
            <a:r>
              <a:rPr lang="es-CL" dirty="0"/>
              <a:t>El Presupuesto público expresa el grado civilizatorio de una nación, pues constituye la traducción monetaria de las políticas públicas que alienta dicha sociedad. En nuestro país el Presupuesto refleja la lucha de hombres y mujeres por mantener y acrecentar derechos sociales expresados en programas que es deber de todos y todas defender. Ello incluye por cierto a nuestra ANEF, en consecuencia, hacerse participe de la discusión presupuestaria, en sus distintas fases, debe comprenderse como una lucha que trasciende a lo corporativo.</a:t>
            </a:r>
          </a:p>
        </p:txBody>
      </p:sp>
      <p:pic>
        <p:nvPicPr>
          <p:cNvPr id="5" name="Picture 4" descr="Jaque mate en una partida de ajedrez">
            <a:extLst>
              <a:ext uri="{FF2B5EF4-FFF2-40B4-BE49-F238E27FC236}">
                <a16:creationId xmlns:a16="http://schemas.microsoft.com/office/drawing/2014/main" id="{14433642-C914-DE9D-443A-29B956245C79}"/>
              </a:ext>
            </a:extLst>
          </p:cNvPr>
          <p:cNvPicPr>
            <a:picLocks noChangeAspect="1"/>
          </p:cNvPicPr>
          <p:nvPr/>
        </p:nvPicPr>
        <p:blipFill rotWithShape="1">
          <a:blip r:embed="rId2"/>
          <a:srcRect l="22172" r="26431" b="2"/>
          <a:stretch/>
        </p:blipFill>
        <p:spPr>
          <a:xfrm>
            <a:off x="7538689" y="10"/>
            <a:ext cx="4653311" cy="6857990"/>
          </a:xfrm>
          <a:prstGeom prst="rect">
            <a:avLst/>
          </a:prstGeom>
        </p:spPr>
      </p:pic>
    </p:spTree>
    <p:extLst>
      <p:ext uri="{BB962C8B-B14F-4D97-AF65-F5344CB8AC3E}">
        <p14:creationId xmlns:p14="http://schemas.microsoft.com/office/powerpoint/2010/main" val="13856786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9">
            <a:extLst>
              <a:ext uri="{FF2B5EF4-FFF2-40B4-BE49-F238E27FC236}">
                <a16:creationId xmlns:a16="http://schemas.microsoft.com/office/drawing/2014/main" id="{5D5E0904-721C-4D68-9EB8-1C9752E329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useBgFill="1">
        <p:nvSpPr>
          <p:cNvPr id="8" name="Rectangle 11">
            <a:extLst>
              <a:ext uri="{FF2B5EF4-FFF2-40B4-BE49-F238E27FC236}">
                <a16:creationId xmlns:a16="http://schemas.microsoft.com/office/drawing/2014/main" id="{D0CDF5D3-7220-42A0-9D37-ECF3BF283B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0"/>
            <a:ext cx="10835640" cy="5105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14" name="Rectangle 13">
            <a:extLst>
              <a:ext uri="{FF2B5EF4-FFF2-40B4-BE49-F238E27FC236}">
                <a16:creationId xmlns:a16="http://schemas.microsoft.com/office/drawing/2014/main" id="{64BC717F-58B3-4A4E-BC3B-1B11323AD5C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7200" y="5105400"/>
            <a:ext cx="10835640" cy="17526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2" name="Título 1">
            <a:extLst>
              <a:ext uri="{FF2B5EF4-FFF2-40B4-BE49-F238E27FC236}">
                <a16:creationId xmlns:a16="http://schemas.microsoft.com/office/drawing/2014/main" id="{D489F6FA-1B2E-3914-1568-3B9C9CD57546}"/>
              </a:ext>
            </a:extLst>
          </p:cNvPr>
          <p:cNvSpPr>
            <a:spLocks noGrp="1"/>
          </p:cNvSpPr>
          <p:nvPr>
            <p:ph type="title"/>
          </p:nvPr>
        </p:nvSpPr>
        <p:spPr>
          <a:xfrm>
            <a:off x="944183" y="5181600"/>
            <a:ext cx="10156435" cy="1076324"/>
          </a:xfrm>
        </p:spPr>
        <p:txBody>
          <a:bodyPr vert="horz" lIns="91440" tIns="45720" rIns="91440" bIns="45720" rtlCol="0" anchor="b">
            <a:normAutofit/>
          </a:bodyPr>
          <a:lstStyle/>
          <a:p>
            <a:pPr>
              <a:lnSpc>
                <a:spcPct val="85000"/>
              </a:lnSpc>
            </a:pPr>
            <a:r>
              <a:rPr lang="en-US" sz="5400">
                <a:solidFill>
                  <a:srgbClr val="FFFFFF"/>
                </a:solidFill>
              </a:rPr>
              <a:t>Plazos Constitucionales</a:t>
            </a:r>
          </a:p>
        </p:txBody>
      </p:sp>
      <p:sp>
        <p:nvSpPr>
          <p:cNvPr id="16" name="Rectangle 15">
            <a:extLst>
              <a:ext uri="{FF2B5EF4-FFF2-40B4-BE49-F238E27FC236}">
                <a16:creationId xmlns:a16="http://schemas.microsoft.com/office/drawing/2014/main" id="{1EE75710-64C5-4CA8-8A7C-82EE4125C9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57200" cy="6858000"/>
          </a:xfrm>
          <a:prstGeom prst="rect">
            <a:avLst/>
          </a:prstGeom>
          <a:solidFill>
            <a:srgbClr val="6F6F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Marcador de contenido 4" descr="Texto&#10;&#10;Descripción generada automáticamente">
            <a:extLst>
              <a:ext uri="{FF2B5EF4-FFF2-40B4-BE49-F238E27FC236}">
                <a16:creationId xmlns:a16="http://schemas.microsoft.com/office/drawing/2014/main" id="{8D2D83C6-DE4A-D17F-9FD7-5C32F2E44AA7}"/>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97280" y="1557249"/>
            <a:ext cx="9594723" cy="1990904"/>
          </a:xfrm>
          <a:prstGeom prst="rect">
            <a:avLst/>
          </a:prstGeom>
        </p:spPr>
      </p:pic>
      <p:sp>
        <p:nvSpPr>
          <p:cNvPr id="18" name="Rectangle 17">
            <a:extLst>
              <a:ext uri="{FF2B5EF4-FFF2-40B4-BE49-F238E27FC236}">
                <a16:creationId xmlns:a16="http://schemas.microsoft.com/office/drawing/2014/main" id="{435050B1-74E1-4A81-923D-0F5971A3BC0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92840" y="0"/>
            <a:ext cx="899160" cy="6858000"/>
          </a:xfrm>
          <a:prstGeom prst="rect">
            <a:avLst/>
          </a:prstGeom>
          <a:solidFill>
            <a:srgbClr val="353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532661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D071CC-F333-D864-5354-A58C6DD4DAB4}"/>
              </a:ext>
            </a:extLst>
          </p:cNvPr>
          <p:cNvSpPr>
            <a:spLocks noGrp="1"/>
          </p:cNvSpPr>
          <p:nvPr>
            <p:ph type="title"/>
          </p:nvPr>
        </p:nvSpPr>
        <p:spPr>
          <a:xfrm>
            <a:off x="1237489" y="566382"/>
            <a:ext cx="4534047" cy="1550284"/>
          </a:xfrm>
        </p:spPr>
        <p:txBody>
          <a:bodyPr vert="horz" lIns="91440" tIns="45720" rIns="91440" bIns="45720" rtlCol="0" anchor="b">
            <a:normAutofit/>
          </a:bodyPr>
          <a:lstStyle/>
          <a:p>
            <a:r>
              <a:rPr lang="en-US" sz="3700" dirty="0"/>
              <a:t>¿</a:t>
            </a:r>
            <a:r>
              <a:rPr lang="en-US" sz="3700" dirty="0" err="1"/>
              <a:t>Qué</a:t>
            </a:r>
            <a:r>
              <a:rPr lang="en-US" sz="3700" dirty="0"/>
              <a:t> es la </a:t>
            </a:r>
            <a:r>
              <a:rPr lang="en-US" sz="3700" dirty="0" err="1"/>
              <a:t>confianza</a:t>
            </a:r>
            <a:r>
              <a:rPr lang="en-US" sz="3700" dirty="0"/>
              <a:t> </a:t>
            </a:r>
            <a:r>
              <a:rPr lang="en-US" sz="3700" dirty="0" err="1"/>
              <a:t>legítima</a:t>
            </a:r>
            <a:r>
              <a:rPr lang="en-US" sz="3700" dirty="0"/>
              <a:t>?</a:t>
            </a:r>
          </a:p>
        </p:txBody>
      </p:sp>
      <p:sp>
        <p:nvSpPr>
          <p:cNvPr id="13" name="Rectangle 12">
            <a:extLst>
              <a:ext uri="{FF2B5EF4-FFF2-40B4-BE49-F238E27FC236}">
                <a16:creationId xmlns:a16="http://schemas.microsoft.com/office/drawing/2014/main" id="{50CF6C96-4596-4D83-A9F9-A3AB22AB4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7" name="CuadroTexto 6">
            <a:extLst>
              <a:ext uri="{FF2B5EF4-FFF2-40B4-BE49-F238E27FC236}">
                <a16:creationId xmlns:a16="http://schemas.microsoft.com/office/drawing/2014/main" id="{FC5D2907-941E-510A-01E7-7E0AA8AE3E33}"/>
              </a:ext>
            </a:extLst>
          </p:cNvPr>
          <p:cNvSpPr txBox="1"/>
          <p:nvPr/>
        </p:nvSpPr>
        <p:spPr>
          <a:xfrm>
            <a:off x="1199535" y="2438399"/>
            <a:ext cx="4572002" cy="3853219"/>
          </a:xfrm>
          <a:prstGeom prst="rect">
            <a:avLst/>
          </a:prstGeom>
        </p:spPr>
        <p:txBody>
          <a:bodyPr vert="horz" lIns="91440" tIns="45720" rIns="91440" bIns="45720" rtlCol="0">
            <a:normAutofit/>
          </a:bodyPr>
          <a:lstStyle/>
          <a:p>
            <a:pPr indent="-182880" defTabSz="914400">
              <a:lnSpc>
                <a:spcPct val="90000"/>
              </a:lnSpc>
              <a:spcAft>
                <a:spcPts val="600"/>
              </a:spcAft>
              <a:buClr>
                <a:schemeClr val="accent1"/>
              </a:buClr>
            </a:pPr>
            <a:r>
              <a:rPr lang="en-US" b="0" i="0">
                <a:effectLst/>
              </a:rPr>
              <a:t>“</a:t>
            </a:r>
            <a:r>
              <a:rPr lang="en-US" b="0" i="1">
                <a:effectLst/>
              </a:rPr>
              <a:t>Los dictámenes N° 6400 del año 2018 y N° 156769 del año 2021 de la CGR establecieron una interpretación que beneficiaba a los funcionarios a contrata en términos de confianza legítima. </a:t>
            </a:r>
          </a:p>
          <a:p>
            <a:pPr indent="-182880" defTabSz="914400">
              <a:lnSpc>
                <a:spcPct val="90000"/>
              </a:lnSpc>
              <a:spcAft>
                <a:spcPts val="600"/>
              </a:spcAft>
              <a:buClr>
                <a:schemeClr val="accent1"/>
              </a:buClr>
            </a:pPr>
            <a:endParaRPr lang="en-US" i="1"/>
          </a:p>
          <a:p>
            <a:pPr indent="-182880" defTabSz="914400">
              <a:lnSpc>
                <a:spcPct val="90000"/>
              </a:lnSpc>
              <a:spcAft>
                <a:spcPts val="600"/>
              </a:spcAft>
              <a:buClr>
                <a:schemeClr val="accent1"/>
              </a:buClr>
            </a:pPr>
            <a:r>
              <a:rPr lang="en-US" b="0" i="1">
                <a:effectLst/>
              </a:rPr>
              <a:t>La CGR había decidido que, en aquellos casos donde se produjeran continuas renovaciones de la contrata de un funcionario, por un lapso superior a los 2 años, este podría desarrollar una expectativa razonable de continuidad en su empleo y a esto es propiamente tal, lo que llamamos “confianza legitima</a:t>
            </a:r>
            <a:r>
              <a:rPr lang="en-US" b="0" i="0">
                <a:effectLst/>
              </a:rPr>
              <a:t>”.</a:t>
            </a:r>
            <a:endParaRPr lang="en-US"/>
          </a:p>
        </p:txBody>
      </p:sp>
      <p:pic>
        <p:nvPicPr>
          <p:cNvPr id="5" name="Marcador de contenido 4">
            <a:extLst>
              <a:ext uri="{FF2B5EF4-FFF2-40B4-BE49-F238E27FC236}">
                <a16:creationId xmlns:a16="http://schemas.microsoft.com/office/drawing/2014/main" id="{ACE85664-5B57-A216-1053-16C955E68437}"/>
              </a:ext>
            </a:extLst>
          </p:cNvPr>
          <p:cNvPicPr>
            <a:picLocks noGrp="1" noChangeAspect="1"/>
          </p:cNvPicPr>
          <p:nvPr>
            <p:ph idx="1"/>
          </p:nvPr>
        </p:nvPicPr>
        <p:blipFill>
          <a:blip r:embed="rId2"/>
          <a:srcRect l="7998" r="20590" b="-2"/>
          <a:stretch/>
        </p:blipFill>
        <p:spPr>
          <a:xfrm>
            <a:off x="6097181" y="10"/>
            <a:ext cx="6094819" cy="6857990"/>
          </a:xfrm>
          <a:prstGeom prst="rect">
            <a:avLst/>
          </a:prstGeom>
        </p:spPr>
      </p:pic>
      <p:sp>
        <p:nvSpPr>
          <p:cNvPr id="8" name="CuadroTexto 7">
            <a:extLst>
              <a:ext uri="{FF2B5EF4-FFF2-40B4-BE49-F238E27FC236}">
                <a16:creationId xmlns:a16="http://schemas.microsoft.com/office/drawing/2014/main" id="{CBAB9538-3478-40EB-600A-06CB86532341}"/>
              </a:ext>
            </a:extLst>
          </p:cNvPr>
          <p:cNvSpPr txBox="1"/>
          <p:nvPr/>
        </p:nvSpPr>
        <p:spPr>
          <a:xfrm>
            <a:off x="7304442" y="5551825"/>
            <a:ext cx="4346090" cy="369332"/>
          </a:xfrm>
          <a:prstGeom prst="rect">
            <a:avLst/>
          </a:prstGeom>
          <a:noFill/>
        </p:spPr>
        <p:txBody>
          <a:bodyPr wrap="square" rtlCol="0">
            <a:spAutoFit/>
          </a:bodyPr>
          <a:lstStyle/>
          <a:p>
            <a:pPr>
              <a:spcAft>
                <a:spcPts val="600"/>
              </a:spcAft>
            </a:pPr>
            <a:r>
              <a:rPr lang="es-CL" b="1" dirty="0">
                <a:highlight>
                  <a:srgbClr val="FFFF00"/>
                </a:highlight>
              </a:rPr>
              <a:t>CREACIÓN JURISPRUDENCIAL</a:t>
            </a:r>
            <a:endParaRPr lang="es-CL" b="1">
              <a:highlight>
                <a:srgbClr val="FFFF00"/>
              </a:highlight>
            </a:endParaRPr>
          </a:p>
        </p:txBody>
      </p:sp>
    </p:spTree>
    <p:extLst>
      <p:ext uri="{BB962C8B-B14F-4D97-AF65-F5344CB8AC3E}">
        <p14:creationId xmlns:p14="http://schemas.microsoft.com/office/powerpoint/2010/main" val="67574187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9F6EE0-9AAC-23B7-ABED-C8192EAB090C}"/>
              </a:ext>
            </a:extLst>
          </p:cNvPr>
          <p:cNvSpPr>
            <a:spLocks noGrp="1"/>
          </p:cNvSpPr>
          <p:nvPr>
            <p:ph type="title"/>
          </p:nvPr>
        </p:nvSpPr>
        <p:spPr>
          <a:xfrm>
            <a:off x="528828" y="411535"/>
            <a:ext cx="10515600" cy="1325563"/>
          </a:xfrm>
        </p:spPr>
        <p:txBody>
          <a:bodyPr/>
          <a:lstStyle/>
          <a:p>
            <a:pPr algn="ctr"/>
            <a:r>
              <a:rPr lang="es-CL" dirty="0"/>
              <a:t>Hitos de Intervención Sindical</a:t>
            </a:r>
          </a:p>
        </p:txBody>
      </p:sp>
      <p:graphicFrame>
        <p:nvGraphicFramePr>
          <p:cNvPr id="4" name="Marcador de contenido 3">
            <a:extLst>
              <a:ext uri="{FF2B5EF4-FFF2-40B4-BE49-F238E27FC236}">
                <a16:creationId xmlns:a16="http://schemas.microsoft.com/office/drawing/2014/main" id="{12FDE12C-3622-3064-C6ED-6506D9862BF5}"/>
              </a:ext>
            </a:extLst>
          </p:cNvPr>
          <p:cNvGraphicFramePr>
            <a:graphicFrameLocks noGrp="1"/>
          </p:cNvGraphicFramePr>
          <p:nvPr>
            <p:ph idx="1"/>
            <p:extLst>
              <p:ext uri="{D42A27DB-BD31-4B8C-83A1-F6EECF244321}">
                <p14:modId xmlns:p14="http://schemas.microsoft.com/office/powerpoint/2010/main" val="2709429624"/>
              </p:ext>
            </p:extLst>
          </p:nvPr>
        </p:nvGraphicFramePr>
        <p:xfrm>
          <a:off x="838200" y="1536192"/>
          <a:ext cx="10515600" cy="4809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uadroTexto 4">
            <a:extLst>
              <a:ext uri="{FF2B5EF4-FFF2-40B4-BE49-F238E27FC236}">
                <a16:creationId xmlns:a16="http://schemas.microsoft.com/office/drawing/2014/main" id="{CBCE1AC4-A081-8E4B-A501-E28CCA5F2A52}"/>
              </a:ext>
            </a:extLst>
          </p:cNvPr>
          <p:cNvSpPr txBox="1"/>
          <p:nvPr/>
        </p:nvSpPr>
        <p:spPr>
          <a:xfrm>
            <a:off x="1498092" y="1809988"/>
            <a:ext cx="1133856" cy="369332"/>
          </a:xfrm>
          <a:prstGeom prst="rect">
            <a:avLst/>
          </a:prstGeom>
          <a:noFill/>
        </p:spPr>
        <p:txBody>
          <a:bodyPr wrap="square" rtlCol="0">
            <a:spAutoFit/>
          </a:bodyPr>
          <a:lstStyle/>
          <a:p>
            <a:r>
              <a:rPr lang="es-CL" dirty="0"/>
              <a:t>abril </a:t>
            </a:r>
            <a:r>
              <a:rPr lang="es-CL" dirty="0" err="1"/>
              <a:t>may</a:t>
            </a:r>
            <a:endParaRPr lang="es-CL" dirty="0"/>
          </a:p>
        </p:txBody>
      </p:sp>
      <p:sp>
        <p:nvSpPr>
          <p:cNvPr id="6" name="CuadroTexto 5">
            <a:extLst>
              <a:ext uri="{FF2B5EF4-FFF2-40B4-BE49-F238E27FC236}">
                <a16:creationId xmlns:a16="http://schemas.microsoft.com/office/drawing/2014/main" id="{E1E89432-AC8B-B62E-02F7-54708ACA3E34}"/>
              </a:ext>
            </a:extLst>
          </p:cNvPr>
          <p:cNvSpPr txBox="1"/>
          <p:nvPr/>
        </p:nvSpPr>
        <p:spPr>
          <a:xfrm>
            <a:off x="3614928" y="1809988"/>
            <a:ext cx="1133856" cy="369332"/>
          </a:xfrm>
          <a:prstGeom prst="rect">
            <a:avLst/>
          </a:prstGeom>
          <a:noFill/>
        </p:spPr>
        <p:txBody>
          <a:bodyPr wrap="square" rtlCol="0">
            <a:spAutoFit/>
          </a:bodyPr>
          <a:lstStyle/>
          <a:p>
            <a:r>
              <a:rPr lang="es-CL" dirty="0" err="1"/>
              <a:t>may</a:t>
            </a:r>
            <a:r>
              <a:rPr lang="es-CL" dirty="0"/>
              <a:t> junio </a:t>
            </a:r>
          </a:p>
        </p:txBody>
      </p:sp>
      <p:sp>
        <p:nvSpPr>
          <p:cNvPr id="7" name="CuadroTexto 6">
            <a:extLst>
              <a:ext uri="{FF2B5EF4-FFF2-40B4-BE49-F238E27FC236}">
                <a16:creationId xmlns:a16="http://schemas.microsoft.com/office/drawing/2014/main" id="{5CA7E920-404A-4102-B41B-65A1AC7E9D38}"/>
              </a:ext>
            </a:extLst>
          </p:cNvPr>
          <p:cNvSpPr txBox="1"/>
          <p:nvPr/>
        </p:nvSpPr>
        <p:spPr>
          <a:xfrm>
            <a:off x="5649468" y="1809988"/>
            <a:ext cx="1133856" cy="369332"/>
          </a:xfrm>
          <a:prstGeom prst="rect">
            <a:avLst/>
          </a:prstGeom>
          <a:noFill/>
        </p:spPr>
        <p:txBody>
          <a:bodyPr wrap="square" rtlCol="0">
            <a:spAutoFit/>
          </a:bodyPr>
          <a:lstStyle/>
          <a:p>
            <a:r>
              <a:rPr lang="es-CL" dirty="0"/>
              <a:t>jun julio </a:t>
            </a:r>
          </a:p>
        </p:txBody>
      </p:sp>
      <p:sp>
        <p:nvSpPr>
          <p:cNvPr id="8" name="CuadroTexto 7">
            <a:extLst>
              <a:ext uri="{FF2B5EF4-FFF2-40B4-BE49-F238E27FC236}">
                <a16:creationId xmlns:a16="http://schemas.microsoft.com/office/drawing/2014/main" id="{90EBB09F-D2F0-78C6-F1C1-09EB56F6DABB}"/>
              </a:ext>
            </a:extLst>
          </p:cNvPr>
          <p:cNvSpPr txBox="1"/>
          <p:nvPr/>
        </p:nvSpPr>
        <p:spPr>
          <a:xfrm>
            <a:off x="7684008" y="1809988"/>
            <a:ext cx="1133856" cy="369332"/>
          </a:xfrm>
          <a:prstGeom prst="rect">
            <a:avLst/>
          </a:prstGeom>
          <a:noFill/>
        </p:spPr>
        <p:txBody>
          <a:bodyPr wrap="square" rtlCol="0">
            <a:spAutoFit/>
          </a:bodyPr>
          <a:lstStyle/>
          <a:p>
            <a:r>
              <a:rPr lang="es-CL" dirty="0" err="1"/>
              <a:t>agos</a:t>
            </a:r>
            <a:r>
              <a:rPr lang="es-CL" dirty="0"/>
              <a:t> sept</a:t>
            </a:r>
          </a:p>
        </p:txBody>
      </p:sp>
      <p:sp>
        <p:nvSpPr>
          <p:cNvPr id="9" name="CuadroTexto 8">
            <a:extLst>
              <a:ext uri="{FF2B5EF4-FFF2-40B4-BE49-F238E27FC236}">
                <a16:creationId xmlns:a16="http://schemas.microsoft.com/office/drawing/2014/main" id="{37B6F435-FBD2-F3EC-2D01-1E3A6F5FE774}"/>
              </a:ext>
            </a:extLst>
          </p:cNvPr>
          <p:cNvSpPr txBox="1"/>
          <p:nvPr/>
        </p:nvSpPr>
        <p:spPr>
          <a:xfrm>
            <a:off x="9560052" y="1809988"/>
            <a:ext cx="1133856" cy="369332"/>
          </a:xfrm>
          <a:prstGeom prst="rect">
            <a:avLst/>
          </a:prstGeom>
          <a:noFill/>
        </p:spPr>
        <p:txBody>
          <a:bodyPr wrap="square" rtlCol="0">
            <a:spAutoFit/>
          </a:bodyPr>
          <a:lstStyle/>
          <a:p>
            <a:r>
              <a:rPr lang="es-CL" dirty="0"/>
              <a:t>oct nov </a:t>
            </a:r>
          </a:p>
        </p:txBody>
      </p:sp>
    </p:spTree>
    <p:extLst>
      <p:ext uri="{BB962C8B-B14F-4D97-AF65-F5344CB8AC3E}">
        <p14:creationId xmlns:p14="http://schemas.microsoft.com/office/powerpoint/2010/main" val="1849787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tint val="95000"/>
            <a:satMod val="170000"/>
          </a:schemeClr>
        </a:solidFill>
        <a:effectLst/>
      </p:bgPr>
    </p:bg>
    <p:spTree>
      <p:nvGrpSpPr>
        <p:cNvPr id="1" name=""/>
        <p:cNvGrpSpPr/>
        <p:nvPr/>
      </p:nvGrpSpPr>
      <p:grpSpPr>
        <a:xfrm>
          <a:off x="0" y="0"/>
          <a:ext cx="0" cy="0"/>
          <a:chOff x="0" y="0"/>
          <a:chExt cx="0" cy="0"/>
        </a:xfrm>
      </p:grpSpPr>
      <p:sp useBgFill="1">
        <p:nvSpPr>
          <p:cNvPr id="14" name="Rectangle 7">
            <a:extLst>
              <a:ext uri="{FF2B5EF4-FFF2-40B4-BE49-F238E27FC236}">
                <a16:creationId xmlns:a16="http://schemas.microsoft.com/office/drawing/2014/main" id="{5DB0431E-0B04-44A1-9C51-531E28D18A6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2057EEB1-9DEF-87A7-05F9-0F6F47392539}"/>
              </a:ext>
            </a:extLst>
          </p:cNvPr>
          <p:cNvSpPr>
            <a:spLocks noGrp="1"/>
          </p:cNvSpPr>
          <p:nvPr>
            <p:ph type="title"/>
          </p:nvPr>
        </p:nvSpPr>
        <p:spPr>
          <a:xfrm>
            <a:off x="1261872" y="365760"/>
            <a:ext cx="9692640" cy="1325562"/>
          </a:xfrm>
        </p:spPr>
        <p:txBody>
          <a:bodyPr>
            <a:normAutofit/>
          </a:bodyPr>
          <a:lstStyle/>
          <a:p>
            <a:r>
              <a:rPr lang="es-MX" sz="4100"/>
              <a:t>Estado Abierto y Herramientas Legales para acceder a la Información</a:t>
            </a:r>
            <a:endParaRPr lang="es-CL" sz="4100"/>
          </a:p>
        </p:txBody>
      </p:sp>
      <p:sp>
        <p:nvSpPr>
          <p:cNvPr id="3" name="Marcador de contenido 2">
            <a:extLst>
              <a:ext uri="{FF2B5EF4-FFF2-40B4-BE49-F238E27FC236}">
                <a16:creationId xmlns:a16="http://schemas.microsoft.com/office/drawing/2014/main" id="{38BC37A3-C41B-BA27-B912-D7BD6566B20A}"/>
              </a:ext>
            </a:extLst>
          </p:cNvPr>
          <p:cNvSpPr>
            <a:spLocks noGrp="1"/>
          </p:cNvSpPr>
          <p:nvPr>
            <p:ph idx="1"/>
          </p:nvPr>
        </p:nvSpPr>
        <p:spPr>
          <a:xfrm>
            <a:off x="1261871" y="1828800"/>
            <a:ext cx="9473861" cy="4492978"/>
          </a:xfrm>
        </p:spPr>
        <p:txBody>
          <a:bodyPr>
            <a:normAutofit fontScale="92500" lnSpcReduction="20000"/>
          </a:bodyPr>
          <a:lstStyle/>
          <a:p>
            <a:r>
              <a:rPr lang="es-MX" sz="1400" dirty="0"/>
              <a:t>1.  Constitución </a:t>
            </a:r>
            <a:r>
              <a:rPr lang="es-MX" sz="1400" dirty="0" err="1"/>
              <a:t>Politica</a:t>
            </a:r>
            <a:r>
              <a:rPr lang="es-MX" sz="1400" dirty="0"/>
              <a:t> "</a:t>
            </a:r>
            <a:r>
              <a:rPr lang="es-MX" sz="1400" dirty="0" err="1"/>
              <a:t>Artículo</a:t>
            </a:r>
            <a:r>
              <a:rPr lang="es-MX" sz="1400" dirty="0"/>
              <a:t> 8° El ejercicio de las funciones </a:t>
            </a:r>
            <a:r>
              <a:rPr lang="es-MX" sz="1400" dirty="0" err="1"/>
              <a:t>públicas</a:t>
            </a:r>
            <a:r>
              <a:rPr lang="es-MX" sz="1400" dirty="0"/>
              <a:t> obliga a sus titulares a dar estricto cumplimiento al principio de probidad en todas sus actuaciones.</a:t>
            </a:r>
          </a:p>
          <a:p>
            <a:r>
              <a:rPr lang="es-MX" sz="1400" dirty="0"/>
              <a:t>Son </a:t>
            </a:r>
            <a:r>
              <a:rPr lang="es-MX" sz="1400" dirty="0" err="1"/>
              <a:t>públicos</a:t>
            </a:r>
            <a:r>
              <a:rPr lang="es-MX" sz="1400" dirty="0"/>
              <a:t> los actos y resoluciones de los </a:t>
            </a:r>
            <a:r>
              <a:rPr lang="es-MX" sz="1400" dirty="0" err="1"/>
              <a:t>órganos</a:t>
            </a:r>
            <a:r>
              <a:rPr lang="es-MX" sz="1400" dirty="0"/>
              <a:t> del Estado, </a:t>
            </a:r>
            <a:r>
              <a:rPr lang="es-MX" sz="1400" dirty="0" err="1"/>
              <a:t>asi</a:t>
            </a:r>
            <a:r>
              <a:rPr lang="es-MX" sz="1400" dirty="0"/>
              <a:t>́ como sus fundamentos y los procedimientos que utilicen. Sin embargo, </a:t>
            </a:r>
            <a:r>
              <a:rPr lang="es-MX" sz="1400" dirty="0" err="1"/>
              <a:t>sólo</a:t>
            </a:r>
            <a:r>
              <a:rPr lang="es-MX" sz="1400" dirty="0"/>
              <a:t> una ley de </a:t>
            </a:r>
            <a:r>
              <a:rPr lang="es-MX" sz="1400" dirty="0" err="1"/>
              <a:t>quórum</a:t>
            </a:r>
            <a:r>
              <a:rPr lang="es-MX" sz="1400" dirty="0"/>
              <a:t> calificado </a:t>
            </a:r>
            <a:r>
              <a:rPr lang="es-MX" sz="1400" dirty="0" err="1"/>
              <a:t>podra</a:t>
            </a:r>
            <a:r>
              <a:rPr lang="es-MX" sz="1400" dirty="0"/>
              <a:t>́ establecer la reserva o secreto de </a:t>
            </a:r>
            <a:r>
              <a:rPr lang="es-MX" sz="1400" dirty="0" err="1"/>
              <a:t>aquéllos</a:t>
            </a:r>
            <a:r>
              <a:rPr lang="es-MX" sz="1400" dirty="0"/>
              <a:t> o de </a:t>
            </a:r>
            <a:r>
              <a:rPr lang="es-MX" sz="1400" dirty="0" err="1"/>
              <a:t>éstos</a:t>
            </a:r>
            <a:r>
              <a:rPr lang="es-MX" sz="1400" dirty="0"/>
              <a:t>, cuando la publicidad afectare el debido cumplimiento de las funciones de dichos </a:t>
            </a:r>
            <a:r>
              <a:rPr lang="es-MX" sz="1400" dirty="0" err="1"/>
              <a:t>órganos</a:t>
            </a:r>
            <a:r>
              <a:rPr lang="es-MX" sz="1400" dirty="0"/>
              <a:t>, los derechos de las personas, la seguridad de la </a:t>
            </a:r>
            <a:r>
              <a:rPr lang="es-MX" sz="1400" dirty="0" err="1"/>
              <a:t>Nación</a:t>
            </a:r>
            <a:r>
              <a:rPr lang="es-MX" sz="1400" dirty="0"/>
              <a:t> o el </a:t>
            </a:r>
            <a:r>
              <a:rPr lang="es-MX" sz="1400" dirty="0" err="1"/>
              <a:t>interés</a:t>
            </a:r>
            <a:r>
              <a:rPr lang="es-MX" sz="1400" dirty="0"/>
              <a:t> nacional." </a:t>
            </a:r>
          </a:p>
          <a:p>
            <a:br>
              <a:rPr lang="es-MX" sz="1400" dirty="0"/>
            </a:br>
            <a:r>
              <a:rPr lang="es-MX" sz="1400" dirty="0"/>
              <a:t>2.- Ley Orgánica de Bases Generales de Administración del Estado 18.575</a:t>
            </a:r>
          </a:p>
          <a:p>
            <a:r>
              <a:rPr lang="es-MX" sz="1400" dirty="0"/>
              <a:t>Articulo 4 inciso 2 °: La Administración del Estado deberá observar los principios de responsabilidad, eficiencia, eficacia, coordinación, impulsión de oficio del procedimiento, impugnabilidad de los actos administrativos, control, probidad, transparencia y publicidad administrativas, y garantizará la debida autonomía de los grupos intermedios de la sociedad para cumplir sus propios fines específicos, respetando el derecho de las personas para realizar cualquier actividad económica, en conformidad con la Constitución Política y las leyes.</a:t>
            </a:r>
          </a:p>
          <a:p>
            <a:br>
              <a:rPr lang="es-MX" sz="1400" dirty="0"/>
            </a:br>
            <a:r>
              <a:rPr lang="es-MX" sz="1400" dirty="0"/>
              <a:t>3.- Resolución 147 del Comité Jurídico de la OEA que estable que toda información del Estado es por defecto pública.</a:t>
            </a:r>
          </a:p>
          <a:p>
            <a:r>
              <a:rPr lang="es-MX" sz="1400" dirty="0"/>
              <a:t>4.- Ley 20585 sobre Transparencia y acceso a la información pública que también crea el Consejo para la transparencia.</a:t>
            </a:r>
          </a:p>
          <a:p>
            <a:r>
              <a:rPr lang="es-MX" sz="1400" dirty="0"/>
              <a:t>5,. Artículo 14 Ley 20.285.- La autoridad o jefatura o jefe superior del órgano o servicio de la Administración del Estado, requerido, deberá pronunciarse sobre la solicitud, sea entregando la información solicitada o negándose a ello, en un plazo máximo de veinte días hábiles, contado desde la recepción de la solicitud que cumpla con los requisitos del artículo 12.</a:t>
            </a:r>
          </a:p>
        </p:txBody>
      </p:sp>
      <p:sp>
        <p:nvSpPr>
          <p:cNvPr id="15" name="Rectangle 9">
            <a:extLst>
              <a:ext uri="{FF2B5EF4-FFF2-40B4-BE49-F238E27FC236}">
                <a16:creationId xmlns:a16="http://schemas.microsoft.com/office/drawing/2014/main" id="{6B424749-EEE0-49C9-9ABF-97B171A3EA0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Tree>
    <p:extLst>
      <p:ext uri="{BB962C8B-B14F-4D97-AF65-F5344CB8AC3E}">
        <p14:creationId xmlns:p14="http://schemas.microsoft.com/office/powerpoint/2010/main" val="2482443662"/>
      </p:ext>
    </p:extLst>
  </p:cSld>
  <p:clrMapOvr>
    <a:overrideClrMapping bg1="dk1" tx1="lt1" bg2="dk2" tx2="lt2" accent1="accent1" accent2="accent2" accent3="accent3" accent4="accent4" accent5="accent5" accent6="accent6" hlink="hlink" folHlink="folHlink"/>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D857F84B-F990-4F33-B2F0-F2BE21985A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277600" y="0"/>
            <a:ext cx="914400" cy="6858000"/>
          </a:xfrm>
          <a:prstGeom prst="rect">
            <a:avLst/>
          </a:prstGeom>
          <a:solidFill>
            <a:srgbClr val="46464A"/>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6" name="Rectangle 9">
            <a:extLst>
              <a:ext uri="{FF2B5EF4-FFF2-40B4-BE49-F238E27FC236}">
                <a16:creationId xmlns:a16="http://schemas.microsoft.com/office/drawing/2014/main" id="{BDC9F4B3-E048-4DF2-8375-37385E2245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745838"/>
            <a:ext cx="11292840" cy="511216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7" name="Rectangle 11">
            <a:extLst>
              <a:ext uri="{FF2B5EF4-FFF2-40B4-BE49-F238E27FC236}">
                <a16:creationId xmlns:a16="http://schemas.microsoft.com/office/drawing/2014/main" id="{2A7B0992-8632-4B33-A492-ACB4655976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1" cy="202149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s-CL"/>
          </a:p>
        </p:txBody>
      </p:sp>
      <p:sp>
        <p:nvSpPr>
          <p:cNvPr id="2" name="Título 1">
            <a:extLst>
              <a:ext uri="{FF2B5EF4-FFF2-40B4-BE49-F238E27FC236}">
                <a16:creationId xmlns:a16="http://schemas.microsoft.com/office/drawing/2014/main" id="{6FC38A91-464F-3639-1FD3-BAC78FB50568}"/>
              </a:ext>
            </a:extLst>
          </p:cNvPr>
          <p:cNvSpPr>
            <a:spLocks noGrp="1"/>
          </p:cNvSpPr>
          <p:nvPr>
            <p:ph type="title"/>
          </p:nvPr>
        </p:nvSpPr>
        <p:spPr>
          <a:xfrm>
            <a:off x="1261872" y="365760"/>
            <a:ext cx="9692640" cy="1325562"/>
          </a:xfrm>
        </p:spPr>
        <p:txBody>
          <a:bodyPr>
            <a:normAutofit/>
          </a:bodyPr>
          <a:lstStyle/>
          <a:p>
            <a:r>
              <a:rPr lang="es-MX" sz="2100" dirty="0">
                <a:solidFill>
                  <a:srgbClr val="FFFFFF"/>
                </a:solidFill>
              </a:rPr>
              <a:t>UN IMPORTANTE AVANCE</a:t>
            </a:r>
            <a:br>
              <a:rPr lang="es-MX" sz="2100" dirty="0">
                <a:solidFill>
                  <a:srgbClr val="FFFFFF"/>
                </a:solidFill>
              </a:rPr>
            </a:br>
            <a:r>
              <a:rPr lang="es-MX" sz="2100" dirty="0">
                <a:solidFill>
                  <a:srgbClr val="FFFFFF"/>
                </a:solidFill>
              </a:rPr>
              <a:t>PRESUPUESTOS CON PERSPECTIVA DE GÉNERO: UNA APROXIMACIÓN METODOLÓGICA  (</a:t>
            </a:r>
            <a:r>
              <a:rPr lang="es-MX" sz="2100" dirty="0" err="1">
                <a:solidFill>
                  <a:srgbClr val="FFFFFF"/>
                </a:solidFill>
              </a:rPr>
              <a:t>Dipres</a:t>
            </a:r>
            <a:r>
              <a:rPr lang="es-MX" sz="2100" dirty="0">
                <a:solidFill>
                  <a:srgbClr val="FFFFFF"/>
                </a:solidFill>
              </a:rPr>
              <a:t> Dic 2022)</a:t>
            </a:r>
            <a:br>
              <a:rPr lang="es-MX" sz="2100" dirty="0">
                <a:solidFill>
                  <a:srgbClr val="FFFFFF"/>
                </a:solidFill>
              </a:rPr>
            </a:br>
            <a:endParaRPr lang="es-CL" sz="2100" dirty="0">
              <a:solidFill>
                <a:srgbClr val="FFFFFF"/>
              </a:solidFill>
            </a:endParaRPr>
          </a:p>
        </p:txBody>
      </p:sp>
      <p:sp>
        <p:nvSpPr>
          <p:cNvPr id="3" name="Marcador de contenido 2">
            <a:extLst>
              <a:ext uri="{FF2B5EF4-FFF2-40B4-BE49-F238E27FC236}">
                <a16:creationId xmlns:a16="http://schemas.microsoft.com/office/drawing/2014/main" id="{6A01F151-7358-7DED-A62F-3CB6958D5A25}"/>
              </a:ext>
            </a:extLst>
          </p:cNvPr>
          <p:cNvSpPr>
            <a:spLocks noGrp="1"/>
          </p:cNvSpPr>
          <p:nvPr>
            <p:ph idx="1"/>
          </p:nvPr>
        </p:nvSpPr>
        <p:spPr>
          <a:xfrm>
            <a:off x="1261872" y="2326990"/>
            <a:ext cx="8595360" cy="3853147"/>
          </a:xfrm>
        </p:spPr>
        <p:txBody>
          <a:bodyPr>
            <a:normAutofit/>
          </a:bodyPr>
          <a:lstStyle/>
          <a:p>
            <a:pPr marL="0" indent="0">
              <a:buNone/>
            </a:pPr>
            <a:r>
              <a:rPr lang="es-MX" dirty="0">
                <a:solidFill>
                  <a:srgbClr val="FFFFFF"/>
                </a:solidFill>
              </a:rPr>
              <a:t>El Presupuesto con Perspectiva de Género (PPG), es un conjunto de herramientas para las autoridades fiscales, que a través de la incorporación del análisis de género en todo el proceso presupuestario, contribuye a garantizar que las políticas tributarias, de gasto y/o instrumentos de gestión de las finanzas públicas aborden el acceso a derechos para las mujeres y población LGBTIQ+ y al cierre de brechas de desigualdad de género (</a:t>
            </a:r>
            <a:r>
              <a:rPr lang="es-MX" dirty="0" err="1">
                <a:solidFill>
                  <a:srgbClr val="FFFFFF"/>
                </a:solidFill>
              </a:rPr>
              <a:t>Budlender</a:t>
            </a:r>
            <a:r>
              <a:rPr lang="es-MX" dirty="0">
                <a:solidFill>
                  <a:srgbClr val="FFFFFF"/>
                </a:solidFill>
              </a:rPr>
              <a:t> y Hewitt 2003; Elson 2002; </a:t>
            </a:r>
            <a:r>
              <a:rPr lang="es-MX" dirty="0" err="1">
                <a:solidFill>
                  <a:srgbClr val="FFFFFF"/>
                </a:solidFill>
              </a:rPr>
              <a:t>Stotsky</a:t>
            </a:r>
            <a:r>
              <a:rPr lang="es-MX" dirty="0">
                <a:solidFill>
                  <a:srgbClr val="FFFFFF"/>
                </a:solidFill>
              </a:rPr>
              <a:t> 2016, 2020; IMF 2017; </a:t>
            </a:r>
            <a:r>
              <a:rPr lang="es-MX" dirty="0" err="1">
                <a:solidFill>
                  <a:srgbClr val="FFFFFF"/>
                </a:solidFill>
              </a:rPr>
              <a:t>Downes</a:t>
            </a:r>
            <a:r>
              <a:rPr lang="es-MX" dirty="0">
                <a:solidFill>
                  <a:srgbClr val="FFFFFF"/>
                </a:solidFill>
              </a:rPr>
              <a:t> y </a:t>
            </a:r>
            <a:r>
              <a:rPr lang="es-MX" dirty="0" err="1">
                <a:solidFill>
                  <a:srgbClr val="FFFFFF"/>
                </a:solidFill>
              </a:rPr>
              <a:t>von</a:t>
            </a:r>
            <a:r>
              <a:rPr lang="es-MX" dirty="0">
                <a:solidFill>
                  <a:srgbClr val="FFFFFF"/>
                </a:solidFill>
              </a:rPr>
              <a:t> Trapp, 2017). </a:t>
            </a:r>
            <a:endParaRPr lang="es-CL" dirty="0">
              <a:solidFill>
                <a:srgbClr val="FFFFFF"/>
              </a:solidFill>
            </a:endParaRPr>
          </a:p>
        </p:txBody>
      </p:sp>
    </p:spTree>
    <p:extLst>
      <p:ext uri="{BB962C8B-B14F-4D97-AF65-F5344CB8AC3E}">
        <p14:creationId xmlns:p14="http://schemas.microsoft.com/office/powerpoint/2010/main" val="3316234920"/>
      </p:ext>
    </p:extLst>
  </p:cSld>
  <p:clrMapOvr>
    <a:overrideClrMapping bg1="dk1" tx1="lt1" bg2="dk2" tx2="lt2" accent1="accent1" accent2="accent2" accent3="accent3" accent4="accent4" accent5="accent5" accent6="accent6" hlink="hlink" folHlink="folHlink"/>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8ED5AEE2-1CDD-6856-CBFB-26C38AA65E67}"/>
            </a:ext>
          </a:extLst>
        </p:cNvPr>
        <p:cNvGrpSpPr/>
        <p:nvPr/>
      </p:nvGrpSpPr>
      <p:grpSpPr>
        <a:xfrm>
          <a:off x="0" y="0"/>
          <a:ext cx="0" cy="0"/>
          <a:chOff x="0" y="0"/>
          <a:chExt cx="0" cy="0"/>
        </a:xfrm>
      </p:grpSpPr>
      <p:pic>
        <p:nvPicPr>
          <p:cNvPr id="3" name="Imagen 2" descr="Imagen que contiene Escala de tiempo&#10;&#10;Descripción generada automáticamente">
            <a:extLst>
              <a:ext uri="{FF2B5EF4-FFF2-40B4-BE49-F238E27FC236}">
                <a16:creationId xmlns:a16="http://schemas.microsoft.com/office/drawing/2014/main" id="{D3632A7E-28FB-03DC-0DE5-0F76D34125D7}"/>
              </a:ext>
            </a:extLst>
          </p:cNvPr>
          <p:cNvPicPr>
            <a:picLocks noChangeAspect="1"/>
          </p:cNvPicPr>
          <p:nvPr/>
        </p:nvPicPr>
        <p:blipFill>
          <a:blip r:embed="rId2">
            <a:extLst>
              <a:ext uri="{28A0092B-C50C-407E-A947-70E740481C1C}">
                <a14:useLocalDpi xmlns:a14="http://schemas.microsoft.com/office/drawing/2010/main" val="0"/>
              </a:ext>
            </a:extLst>
          </a:blip>
          <a:srcRect r="1" b="1456"/>
          <a:stretch/>
        </p:blipFill>
        <p:spPr>
          <a:xfrm>
            <a:off x="643467" y="643467"/>
            <a:ext cx="10005906" cy="5571066"/>
          </a:xfrm>
          <a:prstGeom prst="rect">
            <a:avLst/>
          </a:prstGeom>
        </p:spPr>
      </p:pic>
    </p:spTree>
    <p:extLst>
      <p:ext uri="{BB962C8B-B14F-4D97-AF65-F5344CB8AC3E}">
        <p14:creationId xmlns:p14="http://schemas.microsoft.com/office/powerpoint/2010/main" val="37529036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Imagen 2" descr="Texto&#10;&#10;Descripción generada automáticamente">
            <a:extLst>
              <a:ext uri="{FF2B5EF4-FFF2-40B4-BE49-F238E27FC236}">
                <a16:creationId xmlns:a16="http://schemas.microsoft.com/office/drawing/2014/main" id="{F38895BE-443F-FA7C-7F30-0556722CFB4B}"/>
              </a:ext>
            </a:extLst>
          </p:cNvPr>
          <p:cNvPicPr>
            <a:picLocks noChangeAspect="1"/>
          </p:cNvPicPr>
          <p:nvPr/>
        </p:nvPicPr>
        <p:blipFill>
          <a:blip r:embed="rId2">
            <a:extLst>
              <a:ext uri="{28A0092B-C50C-407E-A947-70E740481C1C}">
                <a14:useLocalDpi xmlns:a14="http://schemas.microsoft.com/office/drawing/2010/main" val="0"/>
              </a:ext>
            </a:extLst>
          </a:blip>
          <a:srcRect t="1017" r="1" b="1"/>
          <a:stretch/>
        </p:blipFill>
        <p:spPr>
          <a:xfrm>
            <a:off x="643467" y="643467"/>
            <a:ext cx="10005906" cy="5571066"/>
          </a:xfrm>
          <a:prstGeom prst="rect">
            <a:avLst/>
          </a:prstGeom>
        </p:spPr>
      </p:pic>
    </p:spTree>
    <p:extLst>
      <p:ext uri="{BB962C8B-B14F-4D97-AF65-F5344CB8AC3E}">
        <p14:creationId xmlns:p14="http://schemas.microsoft.com/office/powerpoint/2010/main" val="32165289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B655A45-25D5-8262-383A-47842C5F018A}"/>
            </a:ext>
          </a:extLst>
        </p:cNvPr>
        <p:cNvGrpSpPr/>
        <p:nvPr/>
      </p:nvGrpSpPr>
      <p:grpSpPr>
        <a:xfrm>
          <a:off x="0" y="0"/>
          <a:ext cx="0" cy="0"/>
          <a:chOff x="0" y="0"/>
          <a:chExt cx="0" cy="0"/>
        </a:xfrm>
      </p:grpSpPr>
      <p:pic>
        <p:nvPicPr>
          <p:cNvPr id="3" name="Imagen 2" descr="Tabla&#10;&#10;Descripción generada automáticamente">
            <a:extLst>
              <a:ext uri="{FF2B5EF4-FFF2-40B4-BE49-F238E27FC236}">
                <a16:creationId xmlns:a16="http://schemas.microsoft.com/office/drawing/2014/main" id="{D2F44710-723B-C50F-2DC4-5B0861E0EAAE}"/>
              </a:ext>
            </a:extLst>
          </p:cNvPr>
          <p:cNvPicPr>
            <a:picLocks noChangeAspect="1"/>
          </p:cNvPicPr>
          <p:nvPr/>
        </p:nvPicPr>
        <p:blipFill>
          <a:blip r:embed="rId2">
            <a:extLst>
              <a:ext uri="{28A0092B-C50C-407E-A947-70E740481C1C}">
                <a14:useLocalDpi xmlns:a14="http://schemas.microsoft.com/office/drawing/2010/main" val="0"/>
              </a:ext>
            </a:extLst>
          </a:blip>
          <a:srcRect r="1" b="1456"/>
          <a:stretch/>
        </p:blipFill>
        <p:spPr>
          <a:xfrm>
            <a:off x="643467" y="643467"/>
            <a:ext cx="10005906" cy="5571066"/>
          </a:xfrm>
          <a:prstGeom prst="rect">
            <a:avLst/>
          </a:prstGeom>
        </p:spPr>
      </p:pic>
    </p:spTree>
    <p:extLst>
      <p:ext uri="{BB962C8B-B14F-4D97-AF65-F5344CB8AC3E}">
        <p14:creationId xmlns:p14="http://schemas.microsoft.com/office/powerpoint/2010/main" val="9889000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FF3038D-DA45-88CD-05DF-B62C05F68618}"/>
              </a:ext>
            </a:extLst>
          </p:cNvPr>
          <p:cNvSpPr>
            <a:spLocks noGrp="1"/>
          </p:cNvSpPr>
          <p:nvPr>
            <p:ph type="title"/>
          </p:nvPr>
        </p:nvSpPr>
        <p:spPr/>
        <p:txBody>
          <a:bodyPr/>
          <a:lstStyle/>
          <a:p>
            <a:r>
              <a:rPr lang="es-CL" dirty="0"/>
              <a:t>¿Qué pasó con la confianza legítima?</a:t>
            </a:r>
          </a:p>
        </p:txBody>
      </p:sp>
      <p:pic>
        <p:nvPicPr>
          <p:cNvPr id="5" name="Marcador de contenido 4">
            <a:extLst>
              <a:ext uri="{FF2B5EF4-FFF2-40B4-BE49-F238E27FC236}">
                <a16:creationId xmlns:a16="http://schemas.microsoft.com/office/drawing/2014/main" id="{809A261E-E35C-B3C7-9581-6CA3ED6440D7}"/>
              </a:ext>
            </a:extLst>
          </p:cNvPr>
          <p:cNvPicPr>
            <a:picLocks noGrp="1" noChangeAspect="1"/>
          </p:cNvPicPr>
          <p:nvPr>
            <p:ph idx="1"/>
          </p:nvPr>
        </p:nvPicPr>
        <p:blipFill>
          <a:blip r:embed="rId2"/>
          <a:stretch>
            <a:fillRect/>
          </a:stretch>
        </p:blipFill>
        <p:spPr>
          <a:xfrm>
            <a:off x="971740" y="2069913"/>
            <a:ext cx="4512668" cy="3449638"/>
          </a:xfrm>
        </p:spPr>
      </p:pic>
      <p:sp>
        <p:nvSpPr>
          <p:cNvPr id="6" name="CuadroTexto 5">
            <a:extLst>
              <a:ext uri="{FF2B5EF4-FFF2-40B4-BE49-F238E27FC236}">
                <a16:creationId xmlns:a16="http://schemas.microsoft.com/office/drawing/2014/main" id="{540B13B7-E1D2-A24C-8DB6-686612DF062E}"/>
              </a:ext>
            </a:extLst>
          </p:cNvPr>
          <p:cNvSpPr txBox="1"/>
          <p:nvPr/>
        </p:nvSpPr>
        <p:spPr>
          <a:xfrm>
            <a:off x="5613506" y="2119115"/>
            <a:ext cx="5341006" cy="2585323"/>
          </a:xfrm>
          <a:prstGeom prst="rect">
            <a:avLst/>
          </a:prstGeom>
          <a:noFill/>
        </p:spPr>
        <p:txBody>
          <a:bodyPr wrap="square" rtlCol="0">
            <a:spAutoFit/>
          </a:bodyPr>
          <a:lstStyle/>
          <a:p>
            <a:pPr algn="ctr"/>
            <a:r>
              <a:rPr lang="es-CL" dirty="0">
                <a:solidFill>
                  <a:srgbClr val="212529"/>
                </a:solidFill>
                <a:latin typeface="PT Sans" panose="020B0503020203020204" pitchFamily="34" charset="77"/>
              </a:rPr>
              <a:t>D</a:t>
            </a:r>
            <a:r>
              <a:rPr lang="es-CL" b="0" i="0" dirty="0">
                <a:solidFill>
                  <a:srgbClr val="212529"/>
                </a:solidFill>
                <a:effectLst/>
                <a:latin typeface="PT Sans" panose="020B0503020203020204" pitchFamily="34" charset="77"/>
              </a:rPr>
              <a:t>ictamen </a:t>
            </a:r>
            <a:r>
              <a:rPr lang="es-CL" b="0" i="0" dirty="0" err="1">
                <a:solidFill>
                  <a:srgbClr val="212529"/>
                </a:solidFill>
                <a:effectLst/>
                <a:latin typeface="PT Sans" panose="020B0503020203020204" pitchFamily="34" charset="77"/>
              </a:rPr>
              <a:t>Nº</a:t>
            </a:r>
            <a:r>
              <a:rPr lang="es-CL" b="0" i="0" dirty="0">
                <a:solidFill>
                  <a:srgbClr val="212529"/>
                </a:solidFill>
                <a:effectLst/>
                <a:latin typeface="PT Sans" panose="020B0503020203020204" pitchFamily="34" charset="77"/>
              </a:rPr>
              <a:t> 561358 del 6 de noviembre de 2024</a:t>
            </a:r>
          </a:p>
          <a:p>
            <a:pPr algn="ctr"/>
            <a:endParaRPr lang="es-CL" dirty="0">
              <a:solidFill>
                <a:srgbClr val="212529"/>
              </a:solidFill>
              <a:latin typeface="PT Sans" panose="020B0503020203020204" pitchFamily="34" charset="77"/>
            </a:endParaRPr>
          </a:p>
          <a:p>
            <a:pPr algn="ctr"/>
            <a:r>
              <a:rPr lang="es-CL" b="0" i="1" dirty="0">
                <a:solidFill>
                  <a:srgbClr val="212529"/>
                </a:solidFill>
                <a:effectLst/>
                <a:latin typeface="PT Sans" panose="020B0503020203020204" pitchFamily="34" charset="77"/>
              </a:rPr>
              <a:t>“De este modo, y teniendo presente lo dispuesto en el citado artículo 6°, inciso tercero, de la ley </a:t>
            </a:r>
            <a:r>
              <a:rPr lang="es-CL" b="0" i="1" dirty="0" err="1">
                <a:solidFill>
                  <a:srgbClr val="212529"/>
                </a:solidFill>
                <a:effectLst/>
                <a:latin typeface="PT Sans" panose="020B0503020203020204" pitchFamily="34" charset="77"/>
              </a:rPr>
              <a:t>N°</a:t>
            </a:r>
            <a:r>
              <a:rPr lang="es-CL" b="0" i="1" dirty="0">
                <a:solidFill>
                  <a:srgbClr val="212529"/>
                </a:solidFill>
                <a:effectLst/>
                <a:latin typeface="PT Sans" panose="020B0503020203020204" pitchFamily="34" charset="77"/>
              </a:rPr>
              <a:t> 10.336, que impide a esta Entidad Fiscalizadora emitir pronunciamiento en aquellos casos en que se plantea un asunto de naturaleza litigiosa, corresponde que, en lo sucesivo, se abstenga de resolver sobre la apuntada materia.”</a:t>
            </a:r>
            <a:endParaRPr lang="es-CL" dirty="0"/>
          </a:p>
        </p:txBody>
      </p:sp>
      <p:sp>
        <p:nvSpPr>
          <p:cNvPr id="8" name="CuadroTexto 7">
            <a:extLst>
              <a:ext uri="{FF2B5EF4-FFF2-40B4-BE49-F238E27FC236}">
                <a16:creationId xmlns:a16="http://schemas.microsoft.com/office/drawing/2014/main" id="{FDBA3ACF-C7F4-86FD-0538-870889BFAFB2}"/>
              </a:ext>
            </a:extLst>
          </p:cNvPr>
          <p:cNvSpPr txBox="1"/>
          <p:nvPr/>
        </p:nvSpPr>
        <p:spPr>
          <a:xfrm>
            <a:off x="6108192" y="4762899"/>
            <a:ext cx="6104964" cy="369332"/>
          </a:xfrm>
          <a:prstGeom prst="rect">
            <a:avLst/>
          </a:prstGeom>
          <a:noFill/>
        </p:spPr>
        <p:txBody>
          <a:bodyPr wrap="square">
            <a:spAutoFit/>
          </a:bodyPr>
          <a:lstStyle/>
          <a:p>
            <a:r>
              <a:rPr lang="es-CL" b="1" dirty="0">
                <a:highlight>
                  <a:srgbClr val="FFFF00"/>
                </a:highlight>
              </a:rPr>
              <a:t>CREACIÓN JURISPRUDENCIAL</a:t>
            </a:r>
          </a:p>
        </p:txBody>
      </p:sp>
    </p:spTree>
    <p:extLst>
      <p:ext uri="{BB962C8B-B14F-4D97-AF65-F5344CB8AC3E}">
        <p14:creationId xmlns:p14="http://schemas.microsoft.com/office/powerpoint/2010/main" val="31041846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6880180-CDC6-0131-78FD-796FDF23E819}"/>
              </a:ext>
            </a:extLst>
          </p:cNvPr>
          <p:cNvSpPr>
            <a:spLocks noGrp="1"/>
          </p:cNvSpPr>
          <p:nvPr>
            <p:ph type="title"/>
          </p:nvPr>
        </p:nvSpPr>
        <p:spPr/>
        <p:txBody>
          <a:bodyPr/>
          <a:lstStyle/>
          <a:p>
            <a:r>
              <a:rPr lang="es-CL" dirty="0"/>
              <a:t>¿Qué pasó con la confianza legítima?</a:t>
            </a:r>
          </a:p>
        </p:txBody>
      </p:sp>
      <p:sp>
        <p:nvSpPr>
          <p:cNvPr id="4" name="Rectángulo redondeado 3">
            <a:extLst>
              <a:ext uri="{FF2B5EF4-FFF2-40B4-BE49-F238E27FC236}">
                <a16:creationId xmlns:a16="http://schemas.microsoft.com/office/drawing/2014/main" id="{3E6E7C47-A4B4-082E-BE63-8523CE4A67DE}"/>
              </a:ext>
            </a:extLst>
          </p:cNvPr>
          <p:cNvSpPr/>
          <p:nvPr/>
        </p:nvSpPr>
        <p:spPr>
          <a:xfrm>
            <a:off x="1137146" y="2301766"/>
            <a:ext cx="3048000" cy="6411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Mesas de negociación Circular de Hacienda </a:t>
            </a:r>
          </a:p>
        </p:txBody>
      </p:sp>
      <p:sp>
        <p:nvSpPr>
          <p:cNvPr id="5" name="Rectángulo redondeado 4">
            <a:extLst>
              <a:ext uri="{FF2B5EF4-FFF2-40B4-BE49-F238E27FC236}">
                <a16:creationId xmlns:a16="http://schemas.microsoft.com/office/drawing/2014/main" id="{3C6139D8-F5FD-C450-BAC7-0CB7DEA6035A}"/>
              </a:ext>
            </a:extLst>
          </p:cNvPr>
          <p:cNvSpPr/>
          <p:nvPr/>
        </p:nvSpPr>
        <p:spPr>
          <a:xfrm>
            <a:off x="4572000" y="2301766"/>
            <a:ext cx="3048000" cy="6411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Recursos de reposición dentro del servicio</a:t>
            </a:r>
          </a:p>
        </p:txBody>
      </p:sp>
      <p:sp>
        <p:nvSpPr>
          <p:cNvPr id="6" name="Rectángulo redondeado 5">
            <a:extLst>
              <a:ext uri="{FF2B5EF4-FFF2-40B4-BE49-F238E27FC236}">
                <a16:creationId xmlns:a16="http://schemas.microsoft.com/office/drawing/2014/main" id="{9E2680A0-2E09-58EC-8322-61DB94E4F1A6}"/>
              </a:ext>
            </a:extLst>
          </p:cNvPr>
          <p:cNvSpPr/>
          <p:nvPr/>
        </p:nvSpPr>
        <p:spPr>
          <a:xfrm>
            <a:off x="8006854" y="2301766"/>
            <a:ext cx="3048000" cy="64113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¿Contraloría? ¿Corte? ¿Tribunales Laborales?</a:t>
            </a:r>
          </a:p>
        </p:txBody>
      </p:sp>
      <p:cxnSp>
        <p:nvCxnSpPr>
          <p:cNvPr id="8" name="Conector recto de flecha 7">
            <a:extLst>
              <a:ext uri="{FF2B5EF4-FFF2-40B4-BE49-F238E27FC236}">
                <a16:creationId xmlns:a16="http://schemas.microsoft.com/office/drawing/2014/main" id="{6C83617C-A988-D628-E103-0DF4A0BC49DC}"/>
              </a:ext>
            </a:extLst>
          </p:cNvPr>
          <p:cNvCxnSpPr>
            <a:cxnSpLocks/>
            <a:stCxn id="4" idx="3"/>
          </p:cNvCxnSpPr>
          <p:nvPr/>
        </p:nvCxnSpPr>
        <p:spPr>
          <a:xfrm>
            <a:off x="4185146" y="2622332"/>
            <a:ext cx="27124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1" name="Conector recto de flecha 10">
            <a:extLst>
              <a:ext uri="{FF2B5EF4-FFF2-40B4-BE49-F238E27FC236}">
                <a16:creationId xmlns:a16="http://schemas.microsoft.com/office/drawing/2014/main" id="{D8BD1972-E46F-25DF-2269-2BC3C05FCE0E}"/>
              </a:ext>
            </a:extLst>
          </p:cNvPr>
          <p:cNvCxnSpPr>
            <a:stCxn id="5" idx="3"/>
          </p:cNvCxnSpPr>
          <p:nvPr/>
        </p:nvCxnSpPr>
        <p:spPr>
          <a:xfrm flipV="1">
            <a:off x="7620000" y="2622331"/>
            <a:ext cx="273269" cy="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2" name="CuadroTexto 11">
            <a:extLst>
              <a:ext uri="{FF2B5EF4-FFF2-40B4-BE49-F238E27FC236}">
                <a16:creationId xmlns:a16="http://schemas.microsoft.com/office/drawing/2014/main" id="{5C5D680D-CF0A-BE41-D219-F84034823FF3}"/>
              </a:ext>
            </a:extLst>
          </p:cNvPr>
          <p:cNvSpPr txBox="1"/>
          <p:nvPr/>
        </p:nvSpPr>
        <p:spPr>
          <a:xfrm>
            <a:off x="8101446" y="3263462"/>
            <a:ext cx="3291767" cy="2120965"/>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s-CL" dirty="0"/>
              <a:t>No habrá confianza legítima en CGR ¿igual recurrir?</a:t>
            </a:r>
          </a:p>
          <a:p>
            <a:pPr marL="285750" indent="-285750">
              <a:lnSpc>
                <a:spcPct val="150000"/>
              </a:lnSpc>
              <a:buFont typeface="Arial" panose="020B0604020202020204" pitchFamily="34" charset="0"/>
              <a:buChar char="•"/>
            </a:pPr>
            <a:r>
              <a:rPr lang="es-CL" dirty="0"/>
              <a:t>5 años o más para Cortes</a:t>
            </a:r>
          </a:p>
          <a:p>
            <a:pPr marL="285750" indent="-285750">
              <a:lnSpc>
                <a:spcPct val="150000"/>
              </a:lnSpc>
              <a:buFont typeface="Arial" panose="020B0604020202020204" pitchFamily="34" charset="0"/>
              <a:buChar char="•"/>
            </a:pPr>
            <a:r>
              <a:rPr lang="es-CL" dirty="0"/>
              <a:t>Tribunales Laborales no son los más óptimos para esto.</a:t>
            </a:r>
          </a:p>
        </p:txBody>
      </p:sp>
      <p:cxnSp>
        <p:nvCxnSpPr>
          <p:cNvPr id="14" name="Conector recto de flecha 13">
            <a:extLst>
              <a:ext uri="{FF2B5EF4-FFF2-40B4-BE49-F238E27FC236}">
                <a16:creationId xmlns:a16="http://schemas.microsoft.com/office/drawing/2014/main" id="{16EB42B3-9A48-60E4-B720-1CC7602A84B7}"/>
              </a:ext>
            </a:extLst>
          </p:cNvPr>
          <p:cNvCxnSpPr>
            <a:stCxn id="6" idx="2"/>
          </p:cNvCxnSpPr>
          <p:nvPr/>
        </p:nvCxnSpPr>
        <p:spPr>
          <a:xfrm>
            <a:off x="9530854" y="2942897"/>
            <a:ext cx="12539" cy="32056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8" name="Conector recto de flecha 17">
            <a:extLst>
              <a:ext uri="{FF2B5EF4-FFF2-40B4-BE49-F238E27FC236}">
                <a16:creationId xmlns:a16="http://schemas.microsoft.com/office/drawing/2014/main" id="{81D9622F-C22F-500C-5446-D89D208E3CF1}"/>
              </a:ext>
            </a:extLst>
          </p:cNvPr>
          <p:cNvCxnSpPr/>
          <p:nvPr/>
        </p:nvCxnSpPr>
        <p:spPr>
          <a:xfrm>
            <a:off x="2680138" y="3037490"/>
            <a:ext cx="0" cy="39151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9" name="CuadroTexto 18">
            <a:extLst>
              <a:ext uri="{FF2B5EF4-FFF2-40B4-BE49-F238E27FC236}">
                <a16:creationId xmlns:a16="http://schemas.microsoft.com/office/drawing/2014/main" id="{1C632835-4C12-C66E-C2F4-F1153D7009C1}"/>
              </a:ext>
            </a:extLst>
          </p:cNvPr>
          <p:cNvSpPr txBox="1"/>
          <p:nvPr/>
        </p:nvSpPr>
        <p:spPr>
          <a:xfrm>
            <a:off x="1137146" y="3720662"/>
            <a:ext cx="2961888" cy="1754326"/>
          </a:xfrm>
          <a:prstGeom prst="rect">
            <a:avLst/>
          </a:prstGeom>
          <a:noFill/>
        </p:spPr>
        <p:txBody>
          <a:bodyPr wrap="square" rtlCol="0">
            <a:spAutoFit/>
          </a:bodyPr>
          <a:lstStyle/>
          <a:p>
            <a:pPr marL="285750" indent="-285750">
              <a:buFont typeface="Arial" panose="020B0604020202020204" pitchFamily="34" charset="0"/>
              <a:buChar char="•"/>
            </a:pPr>
            <a:r>
              <a:rPr lang="es-CL" dirty="0"/>
              <a:t>Negociar con la autoridad previo a elaboración de actos administrativos. </a:t>
            </a:r>
          </a:p>
          <a:p>
            <a:pPr marL="285750" indent="-285750">
              <a:buFont typeface="Arial" panose="020B0604020202020204" pitchFamily="34" charset="0"/>
              <a:buChar char="•"/>
            </a:pPr>
            <a:r>
              <a:rPr lang="es-CL" dirty="0"/>
              <a:t>Circular de Hacienda permite reconsiderar casos. </a:t>
            </a:r>
          </a:p>
        </p:txBody>
      </p:sp>
      <p:sp>
        <p:nvSpPr>
          <p:cNvPr id="20" name="CuadroTexto 19">
            <a:extLst>
              <a:ext uri="{FF2B5EF4-FFF2-40B4-BE49-F238E27FC236}">
                <a16:creationId xmlns:a16="http://schemas.microsoft.com/office/drawing/2014/main" id="{F5C94BF6-15F0-BFC3-079F-A723A2E38EE0}"/>
              </a:ext>
            </a:extLst>
          </p:cNvPr>
          <p:cNvSpPr txBox="1"/>
          <p:nvPr/>
        </p:nvSpPr>
        <p:spPr>
          <a:xfrm>
            <a:off x="4615056" y="3720662"/>
            <a:ext cx="2961888" cy="1754326"/>
          </a:xfrm>
          <a:prstGeom prst="rect">
            <a:avLst/>
          </a:prstGeom>
          <a:noFill/>
        </p:spPr>
        <p:txBody>
          <a:bodyPr wrap="square" rtlCol="0">
            <a:spAutoFit/>
          </a:bodyPr>
          <a:lstStyle/>
          <a:p>
            <a:pPr marL="285750" indent="-285750">
              <a:buFont typeface="Arial" panose="020B0604020202020204" pitchFamily="34" charset="0"/>
              <a:buChar char="•"/>
            </a:pPr>
            <a:r>
              <a:rPr lang="es-CL" dirty="0"/>
              <a:t>Importante recurrir ante decisión del servicio para acciones posteriores.</a:t>
            </a:r>
          </a:p>
          <a:p>
            <a:pPr marL="285750" indent="-285750">
              <a:buFont typeface="Arial" panose="020B0604020202020204" pitchFamily="34" charset="0"/>
              <a:buChar char="•"/>
            </a:pPr>
            <a:r>
              <a:rPr lang="es-CL" dirty="0"/>
              <a:t>Igualmente se puede ganar tiempo para negociar internamente. </a:t>
            </a:r>
          </a:p>
        </p:txBody>
      </p:sp>
      <p:cxnSp>
        <p:nvCxnSpPr>
          <p:cNvPr id="22" name="Conector recto de flecha 21">
            <a:extLst>
              <a:ext uri="{FF2B5EF4-FFF2-40B4-BE49-F238E27FC236}">
                <a16:creationId xmlns:a16="http://schemas.microsoft.com/office/drawing/2014/main" id="{0BF095F3-11B7-F444-65A5-8F6D13C61195}"/>
              </a:ext>
            </a:extLst>
          </p:cNvPr>
          <p:cNvCxnSpPr/>
          <p:nvPr/>
        </p:nvCxnSpPr>
        <p:spPr>
          <a:xfrm>
            <a:off x="6096000" y="3037490"/>
            <a:ext cx="0" cy="35341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05416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350494-2491-879C-85C8-3F686D675E69}"/>
              </a:ext>
            </a:extLst>
          </p:cNvPr>
          <p:cNvSpPr>
            <a:spLocks noGrp="1"/>
          </p:cNvSpPr>
          <p:nvPr>
            <p:ph type="title"/>
          </p:nvPr>
        </p:nvSpPr>
        <p:spPr>
          <a:xfrm>
            <a:off x="475284" y="6179"/>
            <a:ext cx="9692640" cy="1325562"/>
          </a:xfrm>
        </p:spPr>
        <p:txBody>
          <a:bodyPr/>
          <a:lstStyle/>
          <a:p>
            <a:r>
              <a:rPr lang="es-CL" dirty="0"/>
              <a:t>¿Cuál es el problema de fondo?</a:t>
            </a:r>
          </a:p>
        </p:txBody>
      </p:sp>
      <p:pic>
        <p:nvPicPr>
          <p:cNvPr id="4" name="Marcador de contenido 3">
            <a:extLst>
              <a:ext uri="{FF2B5EF4-FFF2-40B4-BE49-F238E27FC236}">
                <a16:creationId xmlns:a16="http://schemas.microsoft.com/office/drawing/2014/main" id="{1A433B6B-F7D5-F64E-7260-F8841B0A2F5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1579" y="2199005"/>
            <a:ext cx="2908012" cy="3449638"/>
          </a:xfrm>
        </p:spPr>
      </p:pic>
      <p:sp>
        <p:nvSpPr>
          <p:cNvPr id="5" name="Rectángulo 4">
            <a:extLst>
              <a:ext uri="{FF2B5EF4-FFF2-40B4-BE49-F238E27FC236}">
                <a16:creationId xmlns:a16="http://schemas.microsoft.com/office/drawing/2014/main" id="{9AC46D46-7A0E-441C-45CE-CA6C52F16C59}"/>
              </a:ext>
            </a:extLst>
          </p:cNvPr>
          <p:cNvSpPr/>
          <p:nvPr/>
        </p:nvSpPr>
        <p:spPr>
          <a:xfrm>
            <a:off x="4961394" y="1980055"/>
            <a:ext cx="1948655" cy="115997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Modelo “</a:t>
            </a:r>
            <a:r>
              <a:rPr lang="es-CL" dirty="0" err="1"/>
              <a:t>weberiano</a:t>
            </a:r>
            <a:r>
              <a:rPr lang="es-CL" dirty="0"/>
              <a:t>” de Empleo Público</a:t>
            </a:r>
          </a:p>
        </p:txBody>
      </p:sp>
      <p:cxnSp>
        <p:nvCxnSpPr>
          <p:cNvPr id="6" name="Conector recto de flecha 5">
            <a:extLst>
              <a:ext uri="{FF2B5EF4-FFF2-40B4-BE49-F238E27FC236}">
                <a16:creationId xmlns:a16="http://schemas.microsoft.com/office/drawing/2014/main" id="{97A1B9E5-3CCF-383D-9C7C-9DF630DBC325}"/>
              </a:ext>
            </a:extLst>
          </p:cNvPr>
          <p:cNvCxnSpPr>
            <a:cxnSpLocks/>
            <a:stCxn id="5" idx="3"/>
          </p:cNvCxnSpPr>
          <p:nvPr/>
        </p:nvCxnSpPr>
        <p:spPr>
          <a:xfrm flipV="1">
            <a:off x="6910049" y="1116228"/>
            <a:ext cx="1731443" cy="144381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 name="Conector recto de flecha 6">
            <a:extLst>
              <a:ext uri="{FF2B5EF4-FFF2-40B4-BE49-F238E27FC236}">
                <a16:creationId xmlns:a16="http://schemas.microsoft.com/office/drawing/2014/main" id="{B0828CB0-6C4D-BF3A-ED92-86789CFC8999}"/>
              </a:ext>
            </a:extLst>
          </p:cNvPr>
          <p:cNvCxnSpPr>
            <a:cxnSpLocks/>
            <a:stCxn id="5" idx="3"/>
          </p:cNvCxnSpPr>
          <p:nvPr/>
        </p:nvCxnSpPr>
        <p:spPr>
          <a:xfrm flipV="1">
            <a:off x="6910049" y="2412856"/>
            <a:ext cx="1822059" cy="1471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 name="Conector recto de flecha 7">
            <a:extLst>
              <a:ext uri="{FF2B5EF4-FFF2-40B4-BE49-F238E27FC236}">
                <a16:creationId xmlns:a16="http://schemas.microsoft.com/office/drawing/2014/main" id="{C1170478-0669-D7F8-01BD-E7659AE6CED8}"/>
              </a:ext>
            </a:extLst>
          </p:cNvPr>
          <p:cNvCxnSpPr>
            <a:cxnSpLocks/>
          </p:cNvCxnSpPr>
          <p:nvPr/>
        </p:nvCxnSpPr>
        <p:spPr>
          <a:xfrm>
            <a:off x="6898246" y="2560040"/>
            <a:ext cx="1833862" cy="9423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Rectángulo redondeado 8">
            <a:extLst>
              <a:ext uri="{FF2B5EF4-FFF2-40B4-BE49-F238E27FC236}">
                <a16:creationId xmlns:a16="http://schemas.microsoft.com/office/drawing/2014/main" id="{BB719974-2232-EE1C-1EE4-AAEA30B49361}"/>
              </a:ext>
            </a:extLst>
          </p:cNvPr>
          <p:cNvSpPr/>
          <p:nvPr/>
        </p:nvSpPr>
        <p:spPr>
          <a:xfrm>
            <a:off x="8820009" y="677652"/>
            <a:ext cx="2053030" cy="64255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Escala Única de Sueldos (1974)</a:t>
            </a:r>
          </a:p>
        </p:txBody>
      </p:sp>
      <p:sp>
        <p:nvSpPr>
          <p:cNvPr id="10" name="Rectángulo redondeado 9">
            <a:extLst>
              <a:ext uri="{FF2B5EF4-FFF2-40B4-BE49-F238E27FC236}">
                <a16:creationId xmlns:a16="http://schemas.microsoft.com/office/drawing/2014/main" id="{53169ED1-EFF9-0AF0-7E20-BF126776F4DB}"/>
              </a:ext>
            </a:extLst>
          </p:cNvPr>
          <p:cNvSpPr/>
          <p:nvPr/>
        </p:nvSpPr>
        <p:spPr>
          <a:xfrm>
            <a:off x="8812143" y="1957616"/>
            <a:ext cx="2068762" cy="77435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Artículo 38 Constitución 1980</a:t>
            </a:r>
          </a:p>
        </p:txBody>
      </p:sp>
      <p:sp>
        <p:nvSpPr>
          <p:cNvPr id="11" name="Rectángulo redondeado 10">
            <a:extLst>
              <a:ext uri="{FF2B5EF4-FFF2-40B4-BE49-F238E27FC236}">
                <a16:creationId xmlns:a16="http://schemas.microsoft.com/office/drawing/2014/main" id="{6DFF3A32-6B54-E38A-5452-3F66FA835FBA}"/>
              </a:ext>
            </a:extLst>
          </p:cNvPr>
          <p:cNvSpPr/>
          <p:nvPr/>
        </p:nvSpPr>
        <p:spPr>
          <a:xfrm>
            <a:off x="8855408" y="3025092"/>
            <a:ext cx="2025497" cy="871151"/>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LOCBGAE 18.575 (1986)</a:t>
            </a:r>
          </a:p>
        </p:txBody>
      </p:sp>
      <p:sp>
        <p:nvSpPr>
          <p:cNvPr id="12" name="Rectángulo redondeado 11">
            <a:extLst>
              <a:ext uri="{FF2B5EF4-FFF2-40B4-BE49-F238E27FC236}">
                <a16:creationId xmlns:a16="http://schemas.microsoft.com/office/drawing/2014/main" id="{89445652-39C5-42D5-7CE8-843D93E9E779}"/>
              </a:ext>
            </a:extLst>
          </p:cNvPr>
          <p:cNvSpPr/>
          <p:nvPr/>
        </p:nvSpPr>
        <p:spPr>
          <a:xfrm>
            <a:off x="8855408" y="4283905"/>
            <a:ext cx="2025497" cy="832022"/>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CL" dirty="0"/>
              <a:t>Estatuto Administrativo (1989)</a:t>
            </a:r>
          </a:p>
        </p:txBody>
      </p:sp>
      <p:cxnSp>
        <p:nvCxnSpPr>
          <p:cNvPr id="13" name="Conector recto de flecha 12">
            <a:extLst>
              <a:ext uri="{FF2B5EF4-FFF2-40B4-BE49-F238E27FC236}">
                <a16:creationId xmlns:a16="http://schemas.microsoft.com/office/drawing/2014/main" id="{A7D0C151-98BF-82E9-8403-DFAE4DD2770A}"/>
              </a:ext>
            </a:extLst>
          </p:cNvPr>
          <p:cNvCxnSpPr>
            <a:cxnSpLocks/>
            <a:stCxn id="5" idx="3"/>
          </p:cNvCxnSpPr>
          <p:nvPr/>
        </p:nvCxnSpPr>
        <p:spPr>
          <a:xfrm>
            <a:off x="6910049" y="2560040"/>
            <a:ext cx="1847447" cy="213987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CuadroTexto 13">
            <a:extLst>
              <a:ext uri="{FF2B5EF4-FFF2-40B4-BE49-F238E27FC236}">
                <a16:creationId xmlns:a16="http://schemas.microsoft.com/office/drawing/2014/main" id="{5352EBA5-C861-464E-C6EE-8A115AE1A857}"/>
              </a:ext>
            </a:extLst>
          </p:cNvPr>
          <p:cNvSpPr txBox="1"/>
          <p:nvPr/>
        </p:nvSpPr>
        <p:spPr>
          <a:xfrm>
            <a:off x="5321604" y="4400009"/>
            <a:ext cx="1824953" cy="1077218"/>
          </a:xfrm>
          <a:prstGeom prst="rect">
            <a:avLst/>
          </a:prstGeom>
          <a:noFill/>
        </p:spPr>
        <p:txBody>
          <a:bodyPr wrap="square" rtlCol="0">
            <a:spAutoFit/>
          </a:bodyPr>
          <a:lstStyle/>
          <a:p>
            <a:r>
              <a:rPr lang="es-CL" sz="1600" dirty="0"/>
              <a:t>Privatización exógena y endógena del Estado</a:t>
            </a:r>
          </a:p>
        </p:txBody>
      </p:sp>
      <p:sp>
        <p:nvSpPr>
          <p:cNvPr id="15" name="Marco 14">
            <a:extLst>
              <a:ext uri="{FF2B5EF4-FFF2-40B4-BE49-F238E27FC236}">
                <a16:creationId xmlns:a16="http://schemas.microsoft.com/office/drawing/2014/main" id="{2F1CCB2A-7BA8-FB15-9386-E65254F7D8CE}"/>
              </a:ext>
            </a:extLst>
          </p:cNvPr>
          <p:cNvSpPr/>
          <p:nvPr/>
        </p:nvSpPr>
        <p:spPr>
          <a:xfrm>
            <a:off x="4961394" y="4184821"/>
            <a:ext cx="1948656" cy="1556951"/>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solidFill>
                <a:schemeClr val="tx1"/>
              </a:solidFill>
            </a:endParaRPr>
          </a:p>
        </p:txBody>
      </p:sp>
      <p:cxnSp>
        <p:nvCxnSpPr>
          <p:cNvPr id="16" name="Conector recto de flecha 15">
            <a:extLst>
              <a:ext uri="{FF2B5EF4-FFF2-40B4-BE49-F238E27FC236}">
                <a16:creationId xmlns:a16="http://schemas.microsoft.com/office/drawing/2014/main" id="{C92700C4-6C2E-C06A-A7A2-F342D187AC0E}"/>
              </a:ext>
            </a:extLst>
          </p:cNvPr>
          <p:cNvCxnSpPr>
            <a:cxnSpLocks/>
          </p:cNvCxnSpPr>
          <p:nvPr/>
        </p:nvCxnSpPr>
        <p:spPr>
          <a:xfrm>
            <a:off x="5970530" y="3152383"/>
            <a:ext cx="0" cy="818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CuadroTexto 16">
            <a:extLst>
              <a:ext uri="{FF2B5EF4-FFF2-40B4-BE49-F238E27FC236}">
                <a16:creationId xmlns:a16="http://schemas.microsoft.com/office/drawing/2014/main" id="{60E12541-14C6-AFDB-C156-C58EEA3ED5D9}"/>
              </a:ext>
            </a:extLst>
          </p:cNvPr>
          <p:cNvSpPr txBox="1"/>
          <p:nvPr/>
        </p:nvSpPr>
        <p:spPr>
          <a:xfrm>
            <a:off x="6974541" y="5369249"/>
            <a:ext cx="5217459" cy="646331"/>
          </a:xfrm>
          <a:prstGeom prst="rect">
            <a:avLst/>
          </a:prstGeom>
          <a:noFill/>
        </p:spPr>
        <p:txBody>
          <a:bodyPr wrap="square" rtlCol="0">
            <a:spAutoFit/>
          </a:bodyPr>
          <a:lstStyle/>
          <a:p>
            <a:pPr algn="ctr"/>
            <a:r>
              <a:rPr lang="es-CL" dirty="0">
                <a:highlight>
                  <a:srgbClr val="FFFF00"/>
                </a:highlight>
              </a:rPr>
              <a:t>“El neoliberalismo cambió el mundo sin cambiar una coma de los tratados de Derechos Humanos”</a:t>
            </a:r>
          </a:p>
        </p:txBody>
      </p:sp>
      <p:sp>
        <p:nvSpPr>
          <p:cNvPr id="18" name="CuadroTexto 17">
            <a:extLst>
              <a:ext uri="{FF2B5EF4-FFF2-40B4-BE49-F238E27FC236}">
                <a16:creationId xmlns:a16="http://schemas.microsoft.com/office/drawing/2014/main" id="{086A34C6-F7B2-3EE9-FF7B-9F73F240E834}"/>
              </a:ext>
            </a:extLst>
          </p:cNvPr>
          <p:cNvSpPr txBox="1"/>
          <p:nvPr/>
        </p:nvSpPr>
        <p:spPr>
          <a:xfrm>
            <a:off x="6060039" y="3460668"/>
            <a:ext cx="1659729" cy="307777"/>
          </a:xfrm>
          <a:prstGeom prst="rect">
            <a:avLst/>
          </a:prstGeom>
          <a:noFill/>
        </p:spPr>
        <p:txBody>
          <a:bodyPr wrap="square" rtlCol="0">
            <a:spAutoFit/>
          </a:bodyPr>
          <a:lstStyle/>
          <a:p>
            <a:r>
              <a:rPr lang="es-CL" sz="1400" dirty="0"/>
              <a:t>Mientras tanto…</a:t>
            </a:r>
          </a:p>
        </p:txBody>
      </p:sp>
    </p:spTree>
    <p:extLst>
      <p:ext uri="{BB962C8B-B14F-4D97-AF65-F5344CB8AC3E}">
        <p14:creationId xmlns:p14="http://schemas.microsoft.com/office/powerpoint/2010/main" val="288148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5E4AAA1-8D80-3249-AC3F-E0173D6EB8DD}"/>
              </a:ext>
            </a:extLst>
          </p:cNvPr>
          <p:cNvSpPr>
            <a:spLocks noGrp="1"/>
          </p:cNvSpPr>
          <p:nvPr>
            <p:ph type="title"/>
          </p:nvPr>
        </p:nvSpPr>
        <p:spPr/>
        <p:txBody>
          <a:bodyPr/>
          <a:lstStyle/>
          <a:p>
            <a:r>
              <a:rPr lang="es-CL" dirty="0"/>
              <a:t>¿Cuál es el problema de fondo?</a:t>
            </a:r>
          </a:p>
        </p:txBody>
      </p:sp>
      <p:sp>
        <p:nvSpPr>
          <p:cNvPr id="3" name="Marcador de contenido 2">
            <a:extLst>
              <a:ext uri="{FF2B5EF4-FFF2-40B4-BE49-F238E27FC236}">
                <a16:creationId xmlns:a16="http://schemas.microsoft.com/office/drawing/2014/main" id="{6B8B94FC-0BD8-564B-91B2-AFCDBD61CF28}"/>
              </a:ext>
            </a:extLst>
          </p:cNvPr>
          <p:cNvSpPr>
            <a:spLocks noGrp="1"/>
          </p:cNvSpPr>
          <p:nvPr>
            <p:ph idx="1"/>
          </p:nvPr>
        </p:nvSpPr>
        <p:spPr/>
        <p:txBody>
          <a:bodyPr/>
          <a:lstStyle/>
          <a:p>
            <a:pPr marL="0" indent="0" algn="ctr">
              <a:buNone/>
            </a:pPr>
            <a:endParaRPr lang="es-CL" b="1" u="sng" dirty="0"/>
          </a:p>
          <a:p>
            <a:pPr marL="0" indent="0" algn="ctr">
              <a:buNone/>
            </a:pPr>
            <a:endParaRPr lang="es-CL" b="1" u="sng" dirty="0"/>
          </a:p>
        </p:txBody>
      </p:sp>
      <p:pic>
        <p:nvPicPr>
          <p:cNvPr id="6" name="Imagen 5">
            <a:extLst>
              <a:ext uri="{FF2B5EF4-FFF2-40B4-BE49-F238E27FC236}">
                <a16:creationId xmlns:a16="http://schemas.microsoft.com/office/drawing/2014/main" id="{EC5E39F3-6BA3-D142-8839-8655D8009C1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4611" y="1929021"/>
            <a:ext cx="2810224" cy="4037749"/>
          </a:xfrm>
          <a:prstGeom prst="rect">
            <a:avLst/>
          </a:prstGeom>
        </p:spPr>
      </p:pic>
      <p:sp>
        <p:nvSpPr>
          <p:cNvPr id="7" name="Rectángulo redondeado 6">
            <a:extLst>
              <a:ext uri="{FF2B5EF4-FFF2-40B4-BE49-F238E27FC236}">
                <a16:creationId xmlns:a16="http://schemas.microsoft.com/office/drawing/2014/main" id="{8860ECCA-DFD7-104A-8983-D58486825605}"/>
              </a:ext>
            </a:extLst>
          </p:cNvPr>
          <p:cNvSpPr/>
          <p:nvPr/>
        </p:nvSpPr>
        <p:spPr>
          <a:xfrm>
            <a:off x="5651934" y="2056709"/>
            <a:ext cx="5088483" cy="83782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L" sz="1400" b="1" dirty="0"/>
              <a:t>Derecho fundamental: “</a:t>
            </a:r>
            <a:r>
              <a:rPr lang="es-CL" sz="1400" dirty="0"/>
              <a:t>La admisión a todas las funciones y empleos públicos, sin otros requisitos que los que impongan la Constitución y las leyes” (Artículo 19 Nº 17). </a:t>
            </a:r>
          </a:p>
        </p:txBody>
      </p:sp>
      <p:sp>
        <p:nvSpPr>
          <p:cNvPr id="8" name="Rectángulo redondeado 7">
            <a:extLst>
              <a:ext uri="{FF2B5EF4-FFF2-40B4-BE49-F238E27FC236}">
                <a16:creationId xmlns:a16="http://schemas.microsoft.com/office/drawing/2014/main" id="{DF3618F7-1710-F648-9D1A-BF57CE4EED3E}"/>
              </a:ext>
            </a:extLst>
          </p:cNvPr>
          <p:cNvSpPr/>
          <p:nvPr/>
        </p:nvSpPr>
        <p:spPr>
          <a:xfrm>
            <a:off x="5651934" y="3257740"/>
            <a:ext cx="5088483" cy="837827"/>
          </a:xfrm>
          <a:prstGeom prst="round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s-CL" sz="1400" b="1" dirty="0"/>
              <a:t>Institucionalidad de la Función Pública: </a:t>
            </a:r>
            <a:r>
              <a:rPr lang="es-CL" sz="1400" dirty="0"/>
              <a:t>i) Igualdad de oportunidades en el ingreso a la administración; ii) Estructura de los servicios públicos, y; iii) Carrera funcionaria (Artículo 38)</a:t>
            </a:r>
            <a:endParaRPr lang="es-CL" sz="1400" b="1" dirty="0"/>
          </a:p>
        </p:txBody>
      </p:sp>
      <p:sp>
        <p:nvSpPr>
          <p:cNvPr id="5" name="CuadroTexto 4">
            <a:extLst>
              <a:ext uri="{FF2B5EF4-FFF2-40B4-BE49-F238E27FC236}">
                <a16:creationId xmlns:a16="http://schemas.microsoft.com/office/drawing/2014/main" id="{2F32FF40-0581-C041-9E38-37BA7A751327}"/>
              </a:ext>
            </a:extLst>
          </p:cNvPr>
          <p:cNvSpPr txBox="1"/>
          <p:nvPr/>
        </p:nvSpPr>
        <p:spPr>
          <a:xfrm>
            <a:off x="5651934" y="4458772"/>
            <a:ext cx="5670930" cy="1169551"/>
          </a:xfrm>
          <a:prstGeom prst="rect">
            <a:avLst/>
          </a:prstGeom>
          <a:noFill/>
        </p:spPr>
        <p:txBody>
          <a:bodyPr wrap="square" rtlCol="0">
            <a:spAutoFit/>
          </a:bodyPr>
          <a:lstStyle/>
          <a:p>
            <a:pPr algn="ctr"/>
            <a:r>
              <a:rPr lang="es-CL" sz="1400" i="1" dirty="0"/>
              <a:t> ”Artículo 38.- </a:t>
            </a:r>
            <a:r>
              <a:rPr lang="es-CL" sz="1400" b="1" i="1" u="sng" dirty="0"/>
              <a:t>Una ley orgánica constitucional determinará </a:t>
            </a:r>
            <a:r>
              <a:rPr lang="es-CL" sz="1400" i="1" dirty="0"/>
              <a:t>la organización básica de la Administración Pública, garantizará la carrera funcionaria y los principios de carácter técnico y profesional en que deba fundarse, y asegurará tanto la igualdad de oportunidades de ingreso a ella como la capacitación y el perfeccionamiento de sus integrantes.”</a:t>
            </a:r>
          </a:p>
        </p:txBody>
      </p:sp>
      <p:sp>
        <p:nvSpPr>
          <p:cNvPr id="9" name="CuadroTexto 8">
            <a:extLst>
              <a:ext uri="{FF2B5EF4-FFF2-40B4-BE49-F238E27FC236}">
                <a16:creationId xmlns:a16="http://schemas.microsoft.com/office/drawing/2014/main" id="{93B85466-89B6-171B-1859-4ADABE111927}"/>
              </a:ext>
            </a:extLst>
          </p:cNvPr>
          <p:cNvSpPr txBox="1"/>
          <p:nvPr/>
        </p:nvSpPr>
        <p:spPr>
          <a:xfrm>
            <a:off x="8487399" y="583346"/>
            <a:ext cx="3420932" cy="646331"/>
          </a:xfrm>
          <a:prstGeom prst="rect">
            <a:avLst/>
          </a:prstGeom>
          <a:noFill/>
        </p:spPr>
        <p:txBody>
          <a:bodyPr wrap="square" rtlCol="0">
            <a:spAutoFit/>
          </a:bodyPr>
          <a:lstStyle/>
          <a:p>
            <a:pPr algn="ctr"/>
            <a:r>
              <a:rPr lang="es-CL" b="1" dirty="0">
                <a:highlight>
                  <a:srgbClr val="FFFF00"/>
                </a:highlight>
              </a:rPr>
              <a:t>La realidad ha sobrepasado a la regulación legal</a:t>
            </a:r>
          </a:p>
        </p:txBody>
      </p:sp>
    </p:spTree>
    <p:extLst>
      <p:ext uri="{BB962C8B-B14F-4D97-AF65-F5344CB8AC3E}">
        <p14:creationId xmlns:p14="http://schemas.microsoft.com/office/powerpoint/2010/main" val="32435677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7A2DC85-15FA-220B-7294-8596C6CA4111}"/>
              </a:ext>
            </a:extLst>
          </p:cNvPr>
          <p:cNvSpPr>
            <a:spLocks noGrp="1"/>
          </p:cNvSpPr>
          <p:nvPr>
            <p:ph type="title"/>
          </p:nvPr>
        </p:nvSpPr>
        <p:spPr/>
        <p:txBody>
          <a:bodyPr/>
          <a:lstStyle/>
          <a:p>
            <a:endParaRPr lang="es-CL"/>
          </a:p>
        </p:txBody>
      </p:sp>
      <p:sp>
        <p:nvSpPr>
          <p:cNvPr id="3" name="Marcador de contenido 2">
            <a:extLst>
              <a:ext uri="{FF2B5EF4-FFF2-40B4-BE49-F238E27FC236}">
                <a16:creationId xmlns:a16="http://schemas.microsoft.com/office/drawing/2014/main" id="{EA20B3F9-9B12-88CD-0669-50CC1B47E474}"/>
              </a:ext>
            </a:extLst>
          </p:cNvPr>
          <p:cNvSpPr>
            <a:spLocks noGrp="1"/>
          </p:cNvSpPr>
          <p:nvPr>
            <p:ph idx="1"/>
          </p:nvPr>
        </p:nvSpPr>
        <p:spPr/>
        <p:txBody>
          <a:bodyPr/>
          <a:lstStyle/>
          <a:p>
            <a:endParaRPr lang="es-CL" dirty="0"/>
          </a:p>
        </p:txBody>
      </p:sp>
      <p:pic>
        <p:nvPicPr>
          <p:cNvPr id="4" name="Imagen 3">
            <a:extLst>
              <a:ext uri="{FF2B5EF4-FFF2-40B4-BE49-F238E27FC236}">
                <a16:creationId xmlns:a16="http://schemas.microsoft.com/office/drawing/2014/main" id="{C2B8B4ED-754C-CB2B-3485-8A45CF1D4BA0}"/>
              </a:ext>
            </a:extLst>
          </p:cNvPr>
          <p:cNvPicPr>
            <a:picLocks noChangeAspect="1"/>
          </p:cNvPicPr>
          <p:nvPr/>
        </p:nvPicPr>
        <p:blipFill>
          <a:blip r:embed="rId2"/>
          <a:stretch>
            <a:fillRect/>
          </a:stretch>
        </p:blipFill>
        <p:spPr>
          <a:xfrm>
            <a:off x="891822" y="115223"/>
            <a:ext cx="9537672" cy="6080519"/>
          </a:xfrm>
          <a:prstGeom prst="rect">
            <a:avLst/>
          </a:prstGeom>
        </p:spPr>
      </p:pic>
      <p:sp>
        <p:nvSpPr>
          <p:cNvPr id="5" name="CuadroTexto 4">
            <a:extLst>
              <a:ext uri="{FF2B5EF4-FFF2-40B4-BE49-F238E27FC236}">
                <a16:creationId xmlns:a16="http://schemas.microsoft.com/office/drawing/2014/main" id="{59852EE4-05C7-089D-B301-6949D81667B9}"/>
              </a:ext>
            </a:extLst>
          </p:cNvPr>
          <p:cNvSpPr txBox="1"/>
          <p:nvPr/>
        </p:nvSpPr>
        <p:spPr>
          <a:xfrm>
            <a:off x="569358" y="6355978"/>
            <a:ext cx="7147918" cy="307777"/>
          </a:xfrm>
          <a:prstGeom prst="rect">
            <a:avLst/>
          </a:prstGeom>
          <a:noFill/>
        </p:spPr>
        <p:txBody>
          <a:bodyPr wrap="square" rtlCol="0">
            <a:spAutoFit/>
          </a:bodyPr>
          <a:lstStyle/>
          <a:p>
            <a:r>
              <a:rPr lang="es-CL" sz="1400" dirty="0" err="1"/>
              <a:t>Rajevic</a:t>
            </a:r>
            <a:r>
              <a:rPr lang="es-CL" sz="1400" dirty="0"/>
              <a:t>, Enrique “El Empleo Público en crisis. Ideas para salir del marasmo” (2019)</a:t>
            </a:r>
          </a:p>
        </p:txBody>
      </p:sp>
    </p:spTree>
    <p:extLst>
      <p:ext uri="{BB962C8B-B14F-4D97-AF65-F5344CB8AC3E}">
        <p14:creationId xmlns:p14="http://schemas.microsoft.com/office/powerpoint/2010/main" val="37036698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FF19E647-F6F0-4ABE-B7B9-F27F45A45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129284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91A8DB96-68E9-90D0-767E-B67802DA9432}"/>
              </a:ext>
            </a:extLst>
          </p:cNvPr>
          <p:cNvSpPr>
            <a:spLocks noGrp="1"/>
          </p:cNvSpPr>
          <p:nvPr>
            <p:ph type="title"/>
          </p:nvPr>
        </p:nvSpPr>
        <p:spPr>
          <a:xfrm>
            <a:off x="790519" y="599768"/>
            <a:ext cx="3863778" cy="2566217"/>
          </a:xfrm>
        </p:spPr>
        <p:txBody>
          <a:bodyPr anchor="ctr">
            <a:normAutofit/>
          </a:bodyPr>
          <a:lstStyle/>
          <a:p>
            <a:pPr algn="r"/>
            <a:r>
              <a:rPr lang="es-CL" dirty="0"/>
              <a:t>¿Propuestas para salir de la crisis?</a:t>
            </a:r>
          </a:p>
        </p:txBody>
      </p:sp>
      <p:cxnSp>
        <p:nvCxnSpPr>
          <p:cNvPr id="14" name="Straight Connector 13">
            <a:extLst>
              <a:ext uri="{FF2B5EF4-FFF2-40B4-BE49-F238E27FC236}">
                <a16:creationId xmlns:a16="http://schemas.microsoft.com/office/drawing/2014/main" id="{92BFA6EF-C8B5-4562-9718-3167CB1C9C2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973153" y="1242796"/>
            <a:ext cx="0" cy="12801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F4985A0B-C5BB-D69E-D222-192D0DE7F424}"/>
              </a:ext>
            </a:extLst>
          </p:cNvPr>
          <p:cNvSpPr>
            <a:spLocks noGrp="1"/>
          </p:cNvSpPr>
          <p:nvPr>
            <p:ph idx="1"/>
          </p:nvPr>
        </p:nvSpPr>
        <p:spPr>
          <a:xfrm>
            <a:off x="5325037" y="599768"/>
            <a:ext cx="5559269" cy="2566217"/>
          </a:xfrm>
        </p:spPr>
        <p:txBody>
          <a:bodyPr anchor="ctr">
            <a:normAutofit/>
          </a:bodyPr>
          <a:lstStyle/>
          <a:p>
            <a:r>
              <a:rPr lang="es-CL" b="1">
                <a:highlight>
                  <a:srgbClr val="FFFF00"/>
                </a:highlight>
              </a:rPr>
              <a:t>No han existido iniciativas de reforma al EP desde el Ejecutivo o Legislativo desde 1989 a la fecha</a:t>
            </a:r>
          </a:p>
        </p:txBody>
      </p:sp>
      <p:sp>
        <p:nvSpPr>
          <p:cNvPr id="16" name="Rectangle 15">
            <a:extLst>
              <a:ext uri="{FF2B5EF4-FFF2-40B4-BE49-F238E27FC236}">
                <a16:creationId xmlns:a16="http://schemas.microsoft.com/office/drawing/2014/main" id="{FA2289DB-F4F2-44AA-8ED3-0141E331B7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81018" y="3541594"/>
            <a:ext cx="3047841" cy="2868525"/>
          </a:xfrm>
          <a:prstGeom prst="rect">
            <a:avLst/>
          </a:prstGeom>
          <a:solidFill>
            <a:srgbClr val="FFFFFF"/>
          </a:solidFill>
          <a:ln w="1270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a:extLst>
              <a:ext uri="{FF2B5EF4-FFF2-40B4-BE49-F238E27FC236}">
                <a16:creationId xmlns:a16="http://schemas.microsoft.com/office/drawing/2014/main" id="{B14E0FA7-DE6B-039B-EA36-7A035DA36AF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5434" y="3788152"/>
            <a:ext cx="2039007" cy="2398832"/>
          </a:xfrm>
          <a:prstGeom prst="rect">
            <a:avLst/>
          </a:prstGeom>
        </p:spPr>
      </p:pic>
      <p:sp>
        <p:nvSpPr>
          <p:cNvPr id="18" name="Rectangle 17">
            <a:extLst>
              <a:ext uri="{FF2B5EF4-FFF2-40B4-BE49-F238E27FC236}">
                <a16:creationId xmlns:a16="http://schemas.microsoft.com/office/drawing/2014/main" id="{44C115A1-A2B9-496D-8FC5-3B6AA2BC9C8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03888" y="3541594"/>
            <a:ext cx="3047841" cy="2871939"/>
          </a:xfrm>
          <a:prstGeom prst="rect">
            <a:avLst/>
          </a:prstGeom>
          <a:solidFill>
            <a:srgbClr val="FFFFFF"/>
          </a:solidFill>
          <a:ln w="1270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Marcador de contenido 7">
            <a:extLst>
              <a:ext uri="{FF2B5EF4-FFF2-40B4-BE49-F238E27FC236}">
                <a16:creationId xmlns:a16="http://schemas.microsoft.com/office/drawing/2014/main" id="{1E8F9F05-EF65-CFED-7526-B19AF8277CE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15943" y="3795876"/>
            <a:ext cx="2223729" cy="2391107"/>
          </a:xfrm>
          <a:prstGeom prst="rect">
            <a:avLst/>
          </a:prstGeom>
        </p:spPr>
      </p:pic>
      <p:sp>
        <p:nvSpPr>
          <p:cNvPr id="20" name="Rectangle 19">
            <a:extLst>
              <a:ext uri="{FF2B5EF4-FFF2-40B4-BE49-F238E27FC236}">
                <a16:creationId xmlns:a16="http://schemas.microsoft.com/office/drawing/2014/main" id="{29FA7D49-FB1E-4C96-AD88-49252278D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726757" y="3541594"/>
            <a:ext cx="3047841" cy="2871939"/>
          </a:xfrm>
          <a:prstGeom prst="rect">
            <a:avLst/>
          </a:prstGeom>
          <a:solidFill>
            <a:srgbClr val="FFFFFF"/>
          </a:solidFill>
          <a:ln w="127000">
            <a:solidFill>
              <a:schemeClr val="accent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Imagen 5">
            <a:extLst>
              <a:ext uri="{FF2B5EF4-FFF2-40B4-BE49-F238E27FC236}">
                <a16:creationId xmlns:a16="http://schemas.microsoft.com/office/drawing/2014/main" id="{15E25887-1DF2-2565-4843-6D42E6068E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44899" y="3994454"/>
            <a:ext cx="2611556" cy="1997840"/>
          </a:xfrm>
          <a:prstGeom prst="rect">
            <a:avLst/>
          </a:prstGeom>
        </p:spPr>
      </p:pic>
    </p:spTree>
    <p:extLst>
      <p:ext uri="{BB962C8B-B14F-4D97-AF65-F5344CB8AC3E}">
        <p14:creationId xmlns:p14="http://schemas.microsoft.com/office/powerpoint/2010/main" val="3718818982"/>
      </p:ext>
    </p:extLst>
  </p:cSld>
  <p:clrMapOvr>
    <a:masterClrMapping/>
  </p:clrMapOvr>
</p:sld>
</file>

<file path=ppt/theme/theme1.xml><?xml version="1.0" encoding="utf-8"?>
<a:theme xmlns:a="http://schemas.openxmlformats.org/drawingml/2006/main" name="Vista">
  <a:themeElements>
    <a:clrScheme name="Vista">
      <a:dk1>
        <a:srgbClr val="000000"/>
      </a:dk1>
      <a:lt1>
        <a:srgbClr val="FFFFFF"/>
      </a:lt1>
      <a:dk2>
        <a:srgbClr val="46464A"/>
      </a:dk2>
      <a:lt2>
        <a:srgbClr val="D6D3CC"/>
      </a:lt2>
      <a:accent1>
        <a:srgbClr val="6F6F74"/>
      </a:accent1>
      <a:accent2>
        <a:srgbClr val="92A9B9"/>
      </a:accent2>
      <a:accent3>
        <a:srgbClr val="A7B789"/>
      </a:accent3>
      <a:accent4>
        <a:srgbClr val="B9A489"/>
      </a:accent4>
      <a:accent5>
        <a:srgbClr val="8D6374"/>
      </a:accent5>
      <a:accent6>
        <a:srgbClr val="9B7362"/>
      </a:accent6>
      <a:hlink>
        <a:srgbClr val="67AABF"/>
      </a:hlink>
      <a:folHlink>
        <a:srgbClr val="ABAFA5"/>
      </a:folHlink>
    </a:clrScheme>
    <a:fontScheme name="Vista">
      <a:maj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panose="020406040505050203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Vista">
      <a:fillStyleLst>
        <a:solidFill>
          <a:schemeClr val="phClr"/>
        </a:solidFill>
        <a:solidFill>
          <a:schemeClr val="phClr">
            <a:tint val="60000"/>
            <a:satMod val="120000"/>
          </a:schemeClr>
        </a:solidFill>
        <a:solidFill>
          <a:schemeClr val="phClr">
            <a:shade val="75000"/>
            <a:satMod val="160000"/>
          </a:schemeClr>
        </a:solidFill>
      </a:fillStyleLst>
      <a:lnStyleLst>
        <a:ln w="9525" cap="flat" cmpd="sng" algn="ctr">
          <a:solidFill>
            <a:schemeClr val="phClr"/>
          </a:solidFill>
          <a:prstDash val="solid"/>
        </a:ln>
        <a:ln w="13970" cap="flat" cmpd="sng" algn="ctr">
          <a:solidFill>
            <a:schemeClr val="phClr"/>
          </a:solidFill>
          <a:prstDash val="solid"/>
        </a:ln>
        <a:ln w="17145" cap="flat" cmpd="sng" algn="ctr">
          <a:solidFill>
            <a:schemeClr val="phClr">
              <a:shade val="95000"/>
              <a:alpha val="95000"/>
              <a:satMod val="150000"/>
            </a:schemeClr>
          </a:solidFill>
          <a:prstDash val="solid"/>
        </a:ln>
      </a:lnStyleLst>
      <a:effectStyleLst>
        <a:effectStyle>
          <a:effectLst/>
        </a:effectStyle>
        <a:effectStyle>
          <a:effectLst>
            <a:outerShdw blurRad="50800" dist="15240" dir="5400000" algn="tl" rotWithShape="0">
              <a:srgbClr val="000000">
                <a:alpha val="75000"/>
              </a:srgbClr>
            </a:outerShdw>
          </a:effectLst>
          <a:scene3d>
            <a:camera prst="orthographicFront">
              <a:rot lat="0" lon="0" rev="0"/>
            </a:camera>
            <a:lightRig rig="brightRoom" dir="tl"/>
          </a:scene3d>
          <a:sp3d contourW="9525" prstMaterial="flat">
            <a:bevelT w="0" h="0" prst="coolSlant"/>
            <a:contourClr>
              <a:schemeClr val="phClr">
                <a:shade val="35000"/>
                <a:satMod val="130000"/>
              </a:schemeClr>
            </a:contourClr>
          </a:sp3d>
        </a:effectStyle>
        <a:effectStyle>
          <a:effectLst>
            <a:outerShdw blurRad="76200" dist="25400" dir="5400000" algn="tl" rotWithShape="0">
              <a:srgbClr val="000000">
                <a:alpha val="55000"/>
              </a:srgbClr>
            </a:outerShdw>
          </a:effectLst>
          <a:scene3d>
            <a:camera prst="orthographicFront">
              <a:rot lat="0" lon="0" rev="0"/>
            </a:camera>
            <a:lightRig rig="brightRoom" dir="tl"/>
          </a:scene3d>
          <a:sp3d contourW="19050" prstMaterial="flat">
            <a:bevelT w="0" h="0" prst="coolSlant"/>
            <a:contourClr>
              <a:schemeClr val="phClr">
                <a:shade val="25000"/>
                <a:satMod val="140000"/>
              </a:schemeClr>
            </a:contourClr>
          </a:sp3d>
        </a:effectStyle>
      </a:effectStyleLst>
      <a:bgFillStyleLst>
        <a:solidFill>
          <a:schemeClr val="phClr"/>
        </a:solidFill>
        <a:solidFill>
          <a:schemeClr val="phClr">
            <a:tint val="95000"/>
            <a:satMod val="170000"/>
          </a:schemeClr>
        </a:solidFill>
        <a:gradFill rotWithShape="1">
          <a:gsLst>
            <a:gs pos="0">
              <a:schemeClr val="phClr">
                <a:tint val="94000"/>
                <a:shade val="98000"/>
                <a:satMod val="130000"/>
                <a:lumMod val="102000"/>
              </a:schemeClr>
            </a:gs>
            <a:gs pos="100000">
              <a:schemeClr val="phClr">
                <a:tint val="98000"/>
                <a:shade val="78000"/>
                <a:satMod val="140000"/>
              </a:schemeClr>
            </a:gs>
          </a:gsLst>
          <a:path path="circle">
            <a:fillToRect l="100000" t="100000" r="100000" b="100000"/>
          </a:path>
        </a:gradFill>
      </a:bgFillStyleLst>
    </a:fmtScheme>
  </a:themeElements>
  <a:objectDefaults/>
  <a:extraClrSchemeLst/>
  <a:extLst>
    <a:ext uri="{05A4C25C-085E-4340-85A3-A5531E510DB2}">
      <thm15:themeFamily xmlns:thm15="http://schemas.microsoft.com/office/thememl/2012/main" name="View" id="{BA0EB5A6-F2D4-4F82-977B-64ADEE4A2A69}" vid="{3969A8A2-35DB-4E3B-8885-16FD20568674}"/>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Vista</Template>
  <TotalTime>159</TotalTime>
  <Words>2291</Words>
  <Application>Microsoft Office PowerPoint</Application>
  <PresentationFormat>Panorámica</PresentationFormat>
  <Paragraphs>128</Paragraphs>
  <Slides>35</Slides>
  <Notes>1</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35</vt:i4>
      </vt:variant>
    </vt:vector>
  </HeadingPairs>
  <TitlesOfParts>
    <vt:vector size="42" baseType="lpstr">
      <vt:lpstr>Aptos</vt:lpstr>
      <vt:lpstr>Arial</vt:lpstr>
      <vt:lpstr>Calibri</vt:lpstr>
      <vt:lpstr>Century Schoolbook</vt:lpstr>
      <vt:lpstr>PT Sans</vt:lpstr>
      <vt:lpstr>Wingdings 2</vt:lpstr>
      <vt:lpstr>Vista</vt:lpstr>
      <vt:lpstr>Asamblea Nacional ANEF 2025</vt:lpstr>
      <vt:lpstr>Confianza legítima</vt:lpstr>
      <vt:lpstr>¿Qué es la confianza legítima?</vt:lpstr>
      <vt:lpstr>¿Qué pasó con la confianza legítima?</vt:lpstr>
      <vt:lpstr>¿Qué pasó con la confianza legítima?</vt:lpstr>
      <vt:lpstr>¿Cuál es el problema de fondo?</vt:lpstr>
      <vt:lpstr>¿Cuál es el problema de fondo?</vt:lpstr>
      <vt:lpstr>Presentación de PowerPoint</vt:lpstr>
      <vt:lpstr>¿Propuestas para salir de la crisis?</vt:lpstr>
      <vt:lpstr>¿Cuál es la propuesta del mundo sindical?</vt:lpstr>
      <vt:lpstr>Tribunal Contencioso Administrativo</vt:lpstr>
      <vt:lpstr>Mesa de Sector Público Trabajo Decente</vt:lpstr>
      <vt:lpstr>¿Qué es un Tribunal contencioso-administrativo?</vt:lpstr>
      <vt:lpstr>Modelos de Tribunales contenciosos-administrativos</vt:lpstr>
      <vt:lpstr>Tribunales que no fueron creados</vt:lpstr>
      <vt:lpstr>Panorama actual para los trabajadores del Estado</vt:lpstr>
      <vt:lpstr>Ejemplos</vt:lpstr>
      <vt:lpstr>Ausentismo laboral en el Sector Público</vt:lpstr>
      <vt:lpstr>AUSENTISMO LABORAL EN EL SECTOR PÚBLICO</vt:lpstr>
      <vt:lpstr>AUSENTISMO LABORAL EN EL SECTOR PÚBLICO</vt:lpstr>
      <vt:lpstr>Presentación de PowerPoint</vt:lpstr>
      <vt:lpstr>Presentación de PowerPoint</vt:lpstr>
      <vt:lpstr>Presentación de PowerPoint</vt:lpstr>
      <vt:lpstr>Presentación de PowerPoint</vt:lpstr>
      <vt:lpstr>Presentación de PowerPoint</vt:lpstr>
      <vt:lpstr>Presentación de PowerPoint</vt:lpstr>
      <vt:lpstr>Política Económica, Presupuesto Público y Lucha Sindical</vt:lpstr>
      <vt:lpstr>El Presupuesto nos refleja como nación</vt:lpstr>
      <vt:lpstr>Plazos Constitucionales</vt:lpstr>
      <vt:lpstr>Hitos de Intervención Sindical</vt:lpstr>
      <vt:lpstr>Estado Abierto y Herramientas Legales para acceder a la Información</vt:lpstr>
      <vt:lpstr>UN IMPORTANTE AVANCE PRESUPUESTOS CON PERSPECTIVA DE GÉNERO: UNA APROXIMACIÓN METODOLÓGICA  (Dipres Dic 2022) </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María Eugenia Castillo Díaz</dc:creator>
  <cp:lastModifiedBy>María Eugenia Castillo Díaz</cp:lastModifiedBy>
  <cp:revision>3</cp:revision>
  <dcterms:created xsi:type="dcterms:W3CDTF">2025-01-22T02:49:40Z</dcterms:created>
  <dcterms:modified xsi:type="dcterms:W3CDTF">2025-01-22T17:39:30Z</dcterms:modified>
</cp:coreProperties>
</file>