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5" r:id="rId1"/>
  </p:sldMasterIdLst>
  <p:notesMasterIdLst>
    <p:notesMasterId r:id="rId10"/>
  </p:notesMasterIdLst>
  <p:sldIdLst>
    <p:sldId id="256" r:id="rId2"/>
    <p:sldId id="257" r:id="rId3"/>
    <p:sldId id="258" r:id="rId4"/>
    <p:sldId id="259" r:id="rId5"/>
    <p:sldId id="260" r:id="rId6"/>
    <p:sldId id="261" r:id="rId7"/>
    <p:sldId id="262" r:id="rId8"/>
    <p:sldId id="263" r:id="rId9"/>
  </p:sldIdLst>
  <p:sldSz cx="12192000" cy="6858000"/>
  <p:notesSz cx="6858000" cy="9144000"/>
  <p:defaultTextStyle>
    <a:defPPr>
      <a:defRPr lang="es-C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49" autoAdjust="0"/>
    <p:restoredTop sz="94660"/>
  </p:normalViewPr>
  <p:slideViewPr>
    <p:cSldViewPr snapToGrid="0">
      <p:cViewPr varScale="1">
        <p:scale>
          <a:sx n="61" d="100"/>
          <a:sy n="61" d="100"/>
        </p:scale>
        <p:origin x="1464" y="34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5" Type="http://schemas.microsoft.com/office/2016/11/relationships/changesInfo" Target="changesInfos/changesInfo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Escalante" userId="a26c0aff3dc42349" providerId="LiveId" clId="{38C60B17-8505-404B-850C-F12CCA170854}"/>
    <pc:docChg chg="undo custSel addSld delSld modSld sldOrd">
      <pc:chgData name="Victoria Escalante" userId="a26c0aff3dc42349" providerId="LiveId" clId="{38C60B17-8505-404B-850C-F12CCA170854}" dt="2025-01-20T12:31:42.184" v="972" actId="20577"/>
      <pc:docMkLst>
        <pc:docMk/>
      </pc:docMkLst>
      <pc:sldChg chg="modSp mod">
        <pc:chgData name="Victoria Escalante" userId="a26c0aff3dc42349" providerId="LiveId" clId="{38C60B17-8505-404B-850C-F12CCA170854}" dt="2025-01-20T12:19:06.641" v="26" actId="6549"/>
        <pc:sldMkLst>
          <pc:docMk/>
          <pc:sldMk cId="1471631842" sldId="256"/>
        </pc:sldMkLst>
        <pc:spChg chg="mod">
          <ac:chgData name="Victoria Escalante" userId="a26c0aff3dc42349" providerId="LiveId" clId="{38C60B17-8505-404B-850C-F12CCA170854}" dt="2025-01-20T12:19:06.641" v="26" actId="6549"/>
          <ac:spMkLst>
            <pc:docMk/>
            <pc:sldMk cId="1471631842" sldId="256"/>
            <ac:spMk id="2" creationId="{D8672BA3-7E79-5AE9-B88D-150904A555AD}"/>
          </ac:spMkLst>
        </pc:spChg>
      </pc:sldChg>
      <pc:sldChg chg="delSp modSp mod">
        <pc:chgData name="Victoria Escalante" userId="a26c0aff3dc42349" providerId="LiveId" clId="{38C60B17-8505-404B-850C-F12CCA170854}" dt="2025-01-20T12:21:32.257" v="95" actId="6549"/>
        <pc:sldMkLst>
          <pc:docMk/>
          <pc:sldMk cId="1121310674" sldId="257"/>
        </pc:sldMkLst>
        <pc:spChg chg="mod">
          <ac:chgData name="Victoria Escalante" userId="a26c0aff3dc42349" providerId="LiveId" clId="{38C60B17-8505-404B-850C-F12CCA170854}" dt="2025-01-20T12:20:19.411" v="74" actId="20577"/>
          <ac:spMkLst>
            <pc:docMk/>
            <pc:sldMk cId="1121310674" sldId="257"/>
            <ac:spMk id="2" creationId="{BE45604A-855E-2681-340A-695C49187E60}"/>
          </ac:spMkLst>
        </pc:spChg>
        <pc:spChg chg="mod">
          <ac:chgData name="Victoria Escalante" userId="a26c0aff3dc42349" providerId="LiveId" clId="{38C60B17-8505-404B-850C-F12CCA170854}" dt="2025-01-20T12:21:32.257" v="95" actId="6549"/>
          <ac:spMkLst>
            <pc:docMk/>
            <pc:sldMk cId="1121310674" sldId="257"/>
            <ac:spMk id="3" creationId="{0C0DFF69-B3DB-E928-F3D1-256FB5056C23}"/>
          </ac:spMkLst>
        </pc:spChg>
        <pc:spChg chg="del mod">
          <ac:chgData name="Victoria Escalante" userId="a26c0aff3dc42349" providerId="LiveId" clId="{38C60B17-8505-404B-850C-F12CCA170854}" dt="2025-01-20T12:19:58.869" v="31"/>
          <ac:spMkLst>
            <pc:docMk/>
            <pc:sldMk cId="1121310674" sldId="257"/>
            <ac:spMk id="4" creationId="{AD78F87C-79E6-FAB4-0C64-895FCEFEE370}"/>
          </ac:spMkLst>
        </pc:spChg>
      </pc:sldChg>
      <pc:sldChg chg="modSp add mod">
        <pc:chgData name="Victoria Escalante" userId="a26c0aff3dc42349" providerId="LiveId" clId="{38C60B17-8505-404B-850C-F12CCA170854}" dt="2025-01-20T12:22:56.371" v="151" actId="6549"/>
        <pc:sldMkLst>
          <pc:docMk/>
          <pc:sldMk cId="1393201650" sldId="258"/>
        </pc:sldMkLst>
        <pc:spChg chg="mod">
          <ac:chgData name="Victoria Escalante" userId="a26c0aff3dc42349" providerId="LiveId" clId="{38C60B17-8505-404B-850C-F12CCA170854}" dt="2025-01-20T12:21:58.618" v="128" actId="207"/>
          <ac:spMkLst>
            <pc:docMk/>
            <pc:sldMk cId="1393201650" sldId="258"/>
            <ac:spMk id="2" creationId="{3A5C801E-516D-C095-EF00-97AA42DA6ECD}"/>
          </ac:spMkLst>
        </pc:spChg>
        <pc:spChg chg="mod">
          <ac:chgData name="Victoria Escalante" userId="a26c0aff3dc42349" providerId="LiveId" clId="{38C60B17-8505-404B-850C-F12CCA170854}" dt="2025-01-20T12:22:56.371" v="151" actId="6549"/>
          <ac:spMkLst>
            <pc:docMk/>
            <pc:sldMk cId="1393201650" sldId="258"/>
            <ac:spMk id="3" creationId="{729F44B2-3617-119B-5A66-E2E4619D36DE}"/>
          </ac:spMkLst>
        </pc:spChg>
      </pc:sldChg>
      <pc:sldChg chg="del ord">
        <pc:chgData name="Victoria Escalante" userId="a26c0aff3dc42349" providerId="LiveId" clId="{38C60B17-8505-404B-850C-F12CCA170854}" dt="2025-01-20T12:19:20.285" v="28" actId="47"/>
        <pc:sldMkLst>
          <pc:docMk/>
          <pc:sldMk cId="2892098986" sldId="258"/>
        </pc:sldMkLst>
      </pc:sldChg>
      <pc:sldChg chg="modSp add mod">
        <pc:chgData name="Victoria Escalante" userId="a26c0aff3dc42349" providerId="LiveId" clId="{38C60B17-8505-404B-850C-F12CCA170854}" dt="2025-01-20T12:25:59.346" v="257" actId="20577"/>
        <pc:sldMkLst>
          <pc:docMk/>
          <pc:sldMk cId="4270411380" sldId="259"/>
        </pc:sldMkLst>
        <pc:spChg chg="mod">
          <ac:chgData name="Victoria Escalante" userId="a26c0aff3dc42349" providerId="LiveId" clId="{38C60B17-8505-404B-850C-F12CCA170854}" dt="2025-01-20T12:25:59.346" v="257" actId="20577"/>
          <ac:spMkLst>
            <pc:docMk/>
            <pc:sldMk cId="4270411380" sldId="259"/>
            <ac:spMk id="3" creationId="{6EEDCC14-32AD-3F82-75EF-42C5D14169DB}"/>
          </ac:spMkLst>
        </pc:spChg>
      </pc:sldChg>
      <pc:sldChg chg="modSp add mod">
        <pc:chgData name="Victoria Escalante" userId="a26c0aff3dc42349" providerId="LiveId" clId="{38C60B17-8505-404B-850C-F12CCA170854}" dt="2025-01-20T12:26:52.209" v="276" actId="20577"/>
        <pc:sldMkLst>
          <pc:docMk/>
          <pc:sldMk cId="1135725193" sldId="260"/>
        </pc:sldMkLst>
        <pc:spChg chg="mod">
          <ac:chgData name="Victoria Escalante" userId="a26c0aff3dc42349" providerId="LiveId" clId="{38C60B17-8505-404B-850C-F12CCA170854}" dt="2025-01-20T12:26:52.209" v="276" actId="20577"/>
          <ac:spMkLst>
            <pc:docMk/>
            <pc:sldMk cId="1135725193" sldId="260"/>
            <ac:spMk id="3" creationId="{13FED890-5D73-F8D8-514B-102064847A9D}"/>
          </ac:spMkLst>
        </pc:spChg>
      </pc:sldChg>
      <pc:sldChg chg="del">
        <pc:chgData name="Victoria Escalante" userId="a26c0aff3dc42349" providerId="LiveId" clId="{38C60B17-8505-404B-850C-F12CCA170854}" dt="2025-01-20T12:19:20.285" v="28" actId="47"/>
        <pc:sldMkLst>
          <pc:docMk/>
          <pc:sldMk cId="3900834707" sldId="260"/>
        </pc:sldMkLst>
      </pc:sldChg>
      <pc:sldChg chg="addSp delSp modSp add mod">
        <pc:chgData name="Victoria Escalante" userId="a26c0aff3dc42349" providerId="LiveId" clId="{38C60B17-8505-404B-850C-F12CCA170854}" dt="2025-01-20T12:28:10.603" v="305" actId="22"/>
        <pc:sldMkLst>
          <pc:docMk/>
          <pc:sldMk cId="2719329906" sldId="261"/>
        </pc:sldMkLst>
        <pc:spChg chg="mod">
          <ac:chgData name="Victoria Escalante" userId="a26c0aff3dc42349" providerId="LiveId" clId="{38C60B17-8505-404B-850C-F12CCA170854}" dt="2025-01-20T12:27:58.950" v="303" actId="6549"/>
          <ac:spMkLst>
            <pc:docMk/>
            <pc:sldMk cId="2719329906" sldId="261"/>
            <ac:spMk id="3" creationId="{92281D96-45AC-E7D3-7D31-D607B992A432}"/>
          </ac:spMkLst>
        </pc:spChg>
        <pc:spChg chg="add del">
          <ac:chgData name="Victoria Escalante" userId="a26c0aff3dc42349" providerId="LiveId" clId="{38C60B17-8505-404B-850C-F12CCA170854}" dt="2025-01-20T12:28:10.603" v="305" actId="22"/>
          <ac:spMkLst>
            <pc:docMk/>
            <pc:sldMk cId="2719329906" sldId="261"/>
            <ac:spMk id="5" creationId="{8D9CBF35-31EE-2F80-9267-B0BD0940BD37}"/>
          </ac:spMkLst>
        </pc:spChg>
      </pc:sldChg>
      <pc:sldChg chg="del">
        <pc:chgData name="Victoria Escalante" userId="a26c0aff3dc42349" providerId="LiveId" clId="{38C60B17-8505-404B-850C-F12CCA170854}" dt="2025-01-20T12:19:20.285" v="28" actId="47"/>
        <pc:sldMkLst>
          <pc:docMk/>
          <pc:sldMk cId="3467711462" sldId="261"/>
        </pc:sldMkLst>
      </pc:sldChg>
      <pc:sldChg chg="del">
        <pc:chgData name="Victoria Escalante" userId="a26c0aff3dc42349" providerId="LiveId" clId="{38C60B17-8505-404B-850C-F12CCA170854}" dt="2025-01-20T12:19:20.285" v="28" actId="47"/>
        <pc:sldMkLst>
          <pc:docMk/>
          <pc:sldMk cId="2498615224" sldId="262"/>
        </pc:sldMkLst>
      </pc:sldChg>
      <pc:sldChg chg="modSp add mod">
        <pc:chgData name="Victoria Escalante" userId="a26c0aff3dc42349" providerId="LiveId" clId="{38C60B17-8505-404B-850C-F12CCA170854}" dt="2025-01-20T12:30:00.593" v="614" actId="20577"/>
        <pc:sldMkLst>
          <pc:docMk/>
          <pc:sldMk cId="2731550812" sldId="262"/>
        </pc:sldMkLst>
        <pc:spChg chg="mod">
          <ac:chgData name="Victoria Escalante" userId="a26c0aff3dc42349" providerId="LiveId" clId="{38C60B17-8505-404B-850C-F12CCA170854}" dt="2025-01-20T12:28:35.382" v="348" actId="20577"/>
          <ac:spMkLst>
            <pc:docMk/>
            <pc:sldMk cId="2731550812" sldId="262"/>
            <ac:spMk id="2" creationId="{AD0BE02B-1A3B-847D-4BF1-63E977963614}"/>
          </ac:spMkLst>
        </pc:spChg>
        <pc:spChg chg="mod">
          <ac:chgData name="Victoria Escalante" userId="a26c0aff3dc42349" providerId="LiveId" clId="{38C60B17-8505-404B-850C-F12CCA170854}" dt="2025-01-20T12:30:00.593" v="614" actId="20577"/>
          <ac:spMkLst>
            <pc:docMk/>
            <pc:sldMk cId="2731550812" sldId="262"/>
            <ac:spMk id="3" creationId="{4204615E-87B4-04B8-30AC-5C7686590FF4}"/>
          </ac:spMkLst>
        </pc:spChg>
      </pc:sldChg>
      <pc:sldChg chg="new del">
        <pc:chgData name="Victoria Escalante" userId="a26c0aff3dc42349" providerId="LiveId" clId="{38C60B17-8505-404B-850C-F12CCA170854}" dt="2025-01-20T12:28:19.251" v="307" actId="2696"/>
        <pc:sldMkLst>
          <pc:docMk/>
          <pc:sldMk cId="3066729227" sldId="262"/>
        </pc:sldMkLst>
      </pc:sldChg>
      <pc:sldChg chg="modSp add mod">
        <pc:chgData name="Victoria Escalante" userId="a26c0aff3dc42349" providerId="LiveId" clId="{38C60B17-8505-404B-850C-F12CCA170854}" dt="2025-01-20T12:31:42.184" v="972" actId="20577"/>
        <pc:sldMkLst>
          <pc:docMk/>
          <pc:sldMk cId="2192277811" sldId="263"/>
        </pc:sldMkLst>
        <pc:spChg chg="mod">
          <ac:chgData name="Victoria Escalante" userId="a26c0aff3dc42349" providerId="LiveId" clId="{38C60B17-8505-404B-850C-F12CCA170854}" dt="2025-01-20T12:30:19.646" v="664" actId="20577"/>
          <ac:spMkLst>
            <pc:docMk/>
            <pc:sldMk cId="2192277811" sldId="263"/>
            <ac:spMk id="2" creationId="{ECDAC601-1085-E4CD-E3F6-966B0548AC71}"/>
          </ac:spMkLst>
        </pc:spChg>
        <pc:spChg chg="mod">
          <ac:chgData name="Victoria Escalante" userId="a26c0aff3dc42349" providerId="LiveId" clId="{38C60B17-8505-404B-850C-F12CCA170854}" dt="2025-01-20T12:31:42.184" v="972" actId="20577"/>
          <ac:spMkLst>
            <pc:docMk/>
            <pc:sldMk cId="2192277811" sldId="263"/>
            <ac:spMk id="3" creationId="{55D6D614-099D-B5A0-6161-09129D8682F9}"/>
          </ac:spMkLst>
        </pc:spChg>
      </pc:sldChg>
      <pc:sldChg chg="del">
        <pc:chgData name="Victoria Escalante" userId="a26c0aff3dc42349" providerId="LiveId" clId="{38C60B17-8505-404B-850C-F12CCA170854}" dt="2025-01-20T12:19:20.285" v="28" actId="47"/>
        <pc:sldMkLst>
          <pc:docMk/>
          <pc:sldMk cId="4158538454" sldId="263"/>
        </pc:sldMkLst>
      </pc:sldChg>
      <pc:sldChg chg="del">
        <pc:chgData name="Victoria Escalante" userId="a26c0aff3dc42349" providerId="LiveId" clId="{38C60B17-8505-404B-850C-F12CCA170854}" dt="2025-01-20T12:19:20.285" v="28" actId="47"/>
        <pc:sldMkLst>
          <pc:docMk/>
          <pc:sldMk cId="3701792410" sldId="264"/>
        </pc:sldMkLst>
      </pc:sldChg>
      <pc:sldChg chg="del">
        <pc:chgData name="Victoria Escalante" userId="a26c0aff3dc42349" providerId="LiveId" clId="{38C60B17-8505-404B-850C-F12CCA170854}" dt="2025-01-20T12:19:20.285" v="28" actId="47"/>
        <pc:sldMkLst>
          <pc:docMk/>
          <pc:sldMk cId="2926772756" sldId="265"/>
        </pc:sldMkLst>
      </pc:sldChg>
      <pc:sldChg chg="del">
        <pc:chgData name="Victoria Escalante" userId="a26c0aff3dc42349" providerId="LiveId" clId="{38C60B17-8505-404B-850C-F12CCA170854}" dt="2025-01-20T12:19:20.285" v="28" actId="47"/>
        <pc:sldMkLst>
          <pc:docMk/>
          <pc:sldMk cId="2114613401" sldId="266"/>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L"/>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BDDCAC4-91C6-4F9D-B76C-E7C4BD31E653}" type="datetimeFigureOut">
              <a:rPr lang="es-CL" smtClean="0"/>
              <a:t>20-01-2025</a:t>
            </a:fld>
            <a:endParaRPr lang="es-CL"/>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L"/>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L"/>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L"/>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312891-8404-4F70-8F0B-7CAB120C4F8C}" type="slidenum">
              <a:rPr lang="es-CL" smtClean="0"/>
              <a:t>‹Nº›</a:t>
            </a:fld>
            <a:endParaRPr lang="es-CL"/>
          </a:p>
        </p:txBody>
      </p:sp>
    </p:spTree>
    <p:extLst>
      <p:ext uri="{BB962C8B-B14F-4D97-AF65-F5344CB8AC3E}">
        <p14:creationId xmlns:p14="http://schemas.microsoft.com/office/powerpoint/2010/main" val="286312360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F9204-3F29-4C3A-BA41-3063400202C4}"/>
              </a:ext>
            </a:extLst>
          </p:cNvPr>
          <p:cNvSpPr>
            <a:spLocks noGrp="1"/>
          </p:cNvSpPr>
          <p:nvPr>
            <p:ph type="ctrTitle"/>
          </p:nvPr>
        </p:nvSpPr>
        <p:spPr>
          <a:xfrm>
            <a:off x="1524000" y="1122363"/>
            <a:ext cx="9144000" cy="2387600"/>
          </a:xfrm>
        </p:spPr>
        <p:txBody>
          <a:bodyPr anchor="b"/>
          <a:lstStyle>
            <a:lvl1pPr algn="ctr">
              <a:defRPr sz="4400"/>
            </a:lvl1pPr>
          </a:lstStyle>
          <a:p>
            <a:r>
              <a:rPr lang="en-US"/>
              <a:t>Click to edit Master title style</a:t>
            </a:r>
          </a:p>
        </p:txBody>
      </p:sp>
      <p:sp>
        <p:nvSpPr>
          <p:cNvPr id="3" name="Subtitle 2">
            <a:extLst>
              <a:ext uri="{FF2B5EF4-FFF2-40B4-BE49-F238E27FC236}">
                <a16:creationId xmlns:a16="http://schemas.microsoft.com/office/drawing/2014/main" id="{203393CD-7262-4AC7-80E6-52FE6F3F39BA}"/>
              </a:ext>
            </a:extLst>
          </p:cNvPr>
          <p:cNvSpPr>
            <a:spLocks noGrp="1"/>
          </p:cNvSpPr>
          <p:nvPr>
            <p:ph type="subTitle" idx="1"/>
          </p:nvPr>
        </p:nvSpPr>
        <p:spPr>
          <a:xfrm>
            <a:off x="1524000" y="3602038"/>
            <a:ext cx="9144000" cy="1655762"/>
          </a:xfrm>
        </p:spPr>
        <p:txBody>
          <a:bodyPr/>
          <a:lstStyle>
            <a:lvl1pPr marL="0" indent="0" algn="ctr">
              <a:buNone/>
              <a:defRPr sz="2000">
                <a:latin typeface="+mn-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7D430AE-0210-4E82-AD7B-41B112DE7F7D}"/>
              </a:ext>
            </a:extLst>
          </p:cNvPr>
          <p:cNvSpPr>
            <a:spLocks noGrp="1"/>
          </p:cNvSpPr>
          <p:nvPr>
            <p:ph type="dt" sz="half" idx="10"/>
          </p:nvPr>
        </p:nvSpPr>
        <p:spPr/>
        <p:txBody>
          <a:bodyPr/>
          <a:lstStyle>
            <a:lvl1pPr>
              <a:defRPr>
                <a:latin typeface="+mn-lt"/>
              </a:defRPr>
            </a:lvl1pPr>
          </a:lstStyle>
          <a:p>
            <a:fld id="{11A6662E-FAF4-44BC-88B5-85A7CBFB6D30}" type="datetime1">
              <a:rPr lang="en-US" smtClean="0"/>
              <a:pPr/>
              <a:t>1/20/2025</a:t>
            </a:fld>
            <a:endParaRPr lang="en-US"/>
          </a:p>
        </p:txBody>
      </p:sp>
      <p:sp>
        <p:nvSpPr>
          <p:cNvPr id="5" name="Footer Placeholder 4">
            <a:extLst>
              <a:ext uri="{FF2B5EF4-FFF2-40B4-BE49-F238E27FC236}">
                <a16:creationId xmlns:a16="http://schemas.microsoft.com/office/drawing/2014/main" id="{0F221974-7DEC-459D-9642-CB5B59C82771}"/>
              </a:ext>
            </a:extLst>
          </p:cNvPr>
          <p:cNvSpPr>
            <a:spLocks noGrp="1"/>
          </p:cNvSpPr>
          <p:nvPr>
            <p:ph type="ftr" sz="quarter" idx="11"/>
          </p:nvPr>
        </p:nvSpPr>
        <p:spPr/>
        <p:txBody>
          <a:bodyPr/>
          <a:lstStyle>
            <a:lvl1pPr>
              <a:defRPr>
                <a:latin typeface="+mn-lt"/>
              </a:defRPr>
            </a:lvl1pPr>
          </a:lstStyle>
          <a:p>
            <a:endParaRPr lang="en-US"/>
          </a:p>
        </p:txBody>
      </p:sp>
      <p:sp>
        <p:nvSpPr>
          <p:cNvPr id="6" name="Slide Number Placeholder 5">
            <a:extLst>
              <a:ext uri="{FF2B5EF4-FFF2-40B4-BE49-F238E27FC236}">
                <a16:creationId xmlns:a16="http://schemas.microsoft.com/office/drawing/2014/main" id="{60731837-C94E-4B5B-BCF0-110C69EDB41C}"/>
              </a:ext>
            </a:extLst>
          </p:cNvPr>
          <p:cNvSpPr>
            <a:spLocks noGrp="1"/>
          </p:cNvSpPr>
          <p:nvPr>
            <p:ph type="sldNum" sz="quarter" idx="12"/>
          </p:nvPr>
        </p:nvSpPr>
        <p:spPr/>
        <p:txBody>
          <a:bodyPr/>
          <a:lstStyle>
            <a:lvl1pPr>
              <a:defRPr>
                <a:latin typeface="+mn-lt"/>
              </a:defRPr>
            </a:lvl1pPr>
          </a:lstStyle>
          <a:p>
            <a:fld id="{73B850FF-6169-4056-8077-06FFA93A5366}" type="slidenum">
              <a:rPr lang="en-US" smtClean="0"/>
              <a:pPr/>
              <a:t>‹Nº›</a:t>
            </a:fld>
            <a:endParaRPr lang="en-US"/>
          </a:p>
        </p:txBody>
      </p:sp>
    </p:spTree>
    <p:extLst>
      <p:ext uri="{BB962C8B-B14F-4D97-AF65-F5344CB8AC3E}">
        <p14:creationId xmlns:p14="http://schemas.microsoft.com/office/powerpoint/2010/main" val="41230327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7ABDD2-E186-4F25-8FDE-D1E875E9C30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18CC5B-A7E0-48B1-8329-6533AC76E7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3905B1B-77FE-4BFC-BF87-87DA989F0082}"/>
              </a:ext>
            </a:extLst>
          </p:cNvPr>
          <p:cNvSpPr>
            <a:spLocks noGrp="1"/>
          </p:cNvSpPr>
          <p:nvPr>
            <p:ph type="dt" sz="half" idx="10"/>
          </p:nvPr>
        </p:nvSpPr>
        <p:spPr/>
        <p:txBody>
          <a:bodyPr/>
          <a:lstStyle/>
          <a:p>
            <a:fld id="{4C559632-1575-4E14-B53B-3DC3D5ED3947}" type="datetime1">
              <a:rPr lang="en-US" smtClean="0"/>
              <a:t>1/20/2025</a:t>
            </a:fld>
            <a:endParaRPr lang="en-US"/>
          </a:p>
        </p:txBody>
      </p:sp>
      <p:sp>
        <p:nvSpPr>
          <p:cNvPr id="5" name="Footer Placeholder 4">
            <a:extLst>
              <a:ext uri="{FF2B5EF4-FFF2-40B4-BE49-F238E27FC236}">
                <a16:creationId xmlns:a16="http://schemas.microsoft.com/office/drawing/2014/main" id="{3118531E-1B90-4631-BD37-4BB1DBFABF4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38A55E8-88DC-4280-8E04-FF50FF8EDB5A}"/>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7021110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960633D-90E4-4F5A-9EBF-DDEC2B0B471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DDD3065-FA3D-42C8-BFDA-967C87F4F28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4DC126F-38E2-4425-861F-98ED432284BA}"/>
              </a:ext>
            </a:extLst>
          </p:cNvPr>
          <p:cNvSpPr>
            <a:spLocks noGrp="1"/>
          </p:cNvSpPr>
          <p:nvPr>
            <p:ph type="dt" sz="half" idx="10"/>
          </p:nvPr>
        </p:nvSpPr>
        <p:spPr/>
        <p:txBody>
          <a:bodyPr/>
          <a:lstStyle/>
          <a:p>
            <a:fld id="{CC4A6868-2568-4CC9-B302-F37117B01A6E}" type="datetime1">
              <a:rPr lang="en-US" smtClean="0"/>
              <a:t>1/20/2025</a:t>
            </a:fld>
            <a:endParaRPr lang="en-US"/>
          </a:p>
        </p:txBody>
      </p:sp>
      <p:sp>
        <p:nvSpPr>
          <p:cNvPr id="5" name="Footer Placeholder 4">
            <a:extLst>
              <a:ext uri="{FF2B5EF4-FFF2-40B4-BE49-F238E27FC236}">
                <a16:creationId xmlns:a16="http://schemas.microsoft.com/office/drawing/2014/main" id="{CA9645D8-F22A-4354-A8B3-96E8A2D232A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9E2295-A616-4D57-8800-7B7E213A8CC8}"/>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621358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CC1FC-ADE8-488C-A1DA-2FD569FD4D0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57F02842-38C3-46D6-8527-0F6FE623C51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E864CF5-F681-40C2-88CC-E02206C9CECB}"/>
              </a:ext>
            </a:extLst>
          </p:cNvPr>
          <p:cNvSpPr>
            <a:spLocks noGrp="1"/>
          </p:cNvSpPr>
          <p:nvPr>
            <p:ph type="dt" sz="half" idx="10"/>
          </p:nvPr>
        </p:nvSpPr>
        <p:spPr/>
        <p:txBody>
          <a:bodyPr/>
          <a:lstStyle/>
          <a:p>
            <a:fld id="{0055F08A-1E71-4B2B-BB49-E743F2903911}" type="datetime1">
              <a:rPr lang="en-US" smtClean="0"/>
              <a:t>1/20/2025</a:t>
            </a:fld>
            <a:endParaRPr lang="en-US"/>
          </a:p>
        </p:txBody>
      </p:sp>
      <p:sp>
        <p:nvSpPr>
          <p:cNvPr id="5" name="Footer Placeholder 4">
            <a:extLst>
              <a:ext uri="{FF2B5EF4-FFF2-40B4-BE49-F238E27FC236}">
                <a16:creationId xmlns:a16="http://schemas.microsoft.com/office/drawing/2014/main" id="{82C04753-4FE4-4A6F-99BB-CFFC92E0CD0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0A569D1-DB13-4BD9-8BA9-0DEAD98F893F}"/>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1826526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20B05-7BF6-4073-9106-FA19E97273CB}"/>
              </a:ext>
            </a:extLst>
          </p:cNvPr>
          <p:cNvSpPr>
            <a:spLocks noGrp="1"/>
          </p:cNvSpPr>
          <p:nvPr>
            <p:ph type="title"/>
          </p:nvPr>
        </p:nvSpPr>
        <p:spPr>
          <a:xfrm>
            <a:off x="831850" y="1709738"/>
            <a:ext cx="10515600" cy="2852737"/>
          </a:xfrm>
        </p:spPr>
        <p:txBody>
          <a:bodyPr anchor="b"/>
          <a:lstStyle>
            <a:lvl1pPr>
              <a:defRPr sz="4400"/>
            </a:lvl1pPr>
          </a:lstStyle>
          <a:p>
            <a:r>
              <a:rPr lang="en-US"/>
              <a:t>Click to edit Master title style</a:t>
            </a:r>
          </a:p>
        </p:txBody>
      </p:sp>
      <p:sp>
        <p:nvSpPr>
          <p:cNvPr id="3" name="Text Placeholder 2">
            <a:extLst>
              <a:ext uri="{FF2B5EF4-FFF2-40B4-BE49-F238E27FC236}">
                <a16:creationId xmlns:a16="http://schemas.microsoft.com/office/drawing/2014/main" id="{4E8EE8D7-6B58-4A3F-9DD5-E563D5192A68}"/>
              </a:ext>
            </a:extLst>
          </p:cNvPr>
          <p:cNvSpPr>
            <a:spLocks noGrp="1"/>
          </p:cNvSpPr>
          <p:nvPr>
            <p:ph type="body" idx="1"/>
          </p:nvPr>
        </p:nvSpPr>
        <p:spPr>
          <a:xfrm>
            <a:off x="831850" y="4589463"/>
            <a:ext cx="105156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102990E-9F0A-446A-B5B8-459CA8D98D92}"/>
              </a:ext>
            </a:extLst>
          </p:cNvPr>
          <p:cNvSpPr>
            <a:spLocks noGrp="1"/>
          </p:cNvSpPr>
          <p:nvPr>
            <p:ph type="dt" sz="half" idx="10"/>
          </p:nvPr>
        </p:nvSpPr>
        <p:spPr/>
        <p:txBody>
          <a:bodyPr/>
          <a:lstStyle/>
          <a:p>
            <a:fld id="{15417D9E-721A-44BB-8863-9873FE64DA75}" type="datetime1">
              <a:rPr lang="en-US" smtClean="0"/>
              <a:t>1/20/2025</a:t>
            </a:fld>
            <a:endParaRPr lang="en-US"/>
          </a:p>
        </p:txBody>
      </p:sp>
      <p:sp>
        <p:nvSpPr>
          <p:cNvPr id="5" name="Footer Placeholder 4">
            <a:extLst>
              <a:ext uri="{FF2B5EF4-FFF2-40B4-BE49-F238E27FC236}">
                <a16:creationId xmlns:a16="http://schemas.microsoft.com/office/drawing/2014/main" id="{89E68EAA-4377-45FF-9D7C-9E77BC9F2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07FA71-74C3-44B8-A0AC-E18A1E76B43D}"/>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425056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B71F12-2D88-4F76-AF46-BD5156C127A9}"/>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Content Placeholder 2">
            <a:extLst>
              <a:ext uri="{FF2B5EF4-FFF2-40B4-BE49-F238E27FC236}">
                <a16:creationId xmlns:a16="http://schemas.microsoft.com/office/drawing/2014/main" id="{E6E1AA46-E3EB-4704-B019-F90F1E6177A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C17480F-A530-4D05-9A22-E573FB4BA62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5B56FDA-C47A-4F4A-A364-BA60A25AB90A}"/>
              </a:ext>
            </a:extLst>
          </p:cNvPr>
          <p:cNvSpPr>
            <a:spLocks noGrp="1"/>
          </p:cNvSpPr>
          <p:nvPr>
            <p:ph type="dt" sz="half" idx="10"/>
          </p:nvPr>
        </p:nvSpPr>
        <p:spPr/>
        <p:txBody>
          <a:bodyPr/>
          <a:lstStyle/>
          <a:p>
            <a:fld id="{5F31DA2F-80B8-49CF-99FB-5ABCA53A607A}" type="datetime1">
              <a:rPr lang="en-US" smtClean="0"/>
              <a:t>1/20/2025</a:t>
            </a:fld>
            <a:endParaRPr lang="en-US"/>
          </a:p>
        </p:txBody>
      </p:sp>
      <p:sp>
        <p:nvSpPr>
          <p:cNvPr id="6" name="Footer Placeholder 5">
            <a:extLst>
              <a:ext uri="{FF2B5EF4-FFF2-40B4-BE49-F238E27FC236}">
                <a16:creationId xmlns:a16="http://schemas.microsoft.com/office/drawing/2014/main" id="{7326D8DD-6D84-44D4-8A1B-57615B3ED83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C8FE31-B577-4017-8AFE-A8BA09596E9C}"/>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40923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C28C9-B8CC-413F-9FFA-626680E4A82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B53FE72-9D42-45F5-A37F-B12130388AD5}"/>
              </a:ext>
            </a:extLst>
          </p:cNvPr>
          <p:cNvSpPr>
            <a:spLocks noGrp="1"/>
          </p:cNvSpPr>
          <p:nvPr>
            <p:ph type="body" idx="1"/>
          </p:nvPr>
        </p:nvSpPr>
        <p:spPr>
          <a:xfrm>
            <a:off x="839788" y="1752600"/>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EE3A31D-9B5F-4DE3-B18D-F7F77782EB46}"/>
              </a:ext>
            </a:extLst>
          </p:cNvPr>
          <p:cNvSpPr>
            <a:spLocks noGrp="1"/>
          </p:cNvSpPr>
          <p:nvPr>
            <p:ph sz="half" idx="2"/>
          </p:nvPr>
        </p:nvSpPr>
        <p:spPr>
          <a:xfrm>
            <a:off x="839788" y="2666999"/>
            <a:ext cx="5157787"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0BE1D2D-822C-466C-A7B9-1A2D97366A41}"/>
              </a:ext>
            </a:extLst>
          </p:cNvPr>
          <p:cNvSpPr>
            <a:spLocks noGrp="1"/>
          </p:cNvSpPr>
          <p:nvPr>
            <p:ph type="body" sz="quarter" idx="3"/>
          </p:nvPr>
        </p:nvSpPr>
        <p:spPr>
          <a:xfrm>
            <a:off x="6172200" y="1752600"/>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6F13B2C-44CA-49C4-BC84-02AF1638F381}"/>
              </a:ext>
            </a:extLst>
          </p:cNvPr>
          <p:cNvSpPr>
            <a:spLocks noGrp="1"/>
          </p:cNvSpPr>
          <p:nvPr>
            <p:ph sz="quarter" idx="4"/>
          </p:nvPr>
        </p:nvSpPr>
        <p:spPr>
          <a:xfrm>
            <a:off x="6172200" y="2666999"/>
            <a:ext cx="5183188" cy="35226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3793CB55-E9C1-4CE6-9B61-81B71475B960}"/>
              </a:ext>
            </a:extLst>
          </p:cNvPr>
          <p:cNvSpPr>
            <a:spLocks noGrp="1"/>
          </p:cNvSpPr>
          <p:nvPr>
            <p:ph type="dt" sz="half" idx="10"/>
          </p:nvPr>
        </p:nvSpPr>
        <p:spPr/>
        <p:txBody>
          <a:bodyPr/>
          <a:lstStyle/>
          <a:p>
            <a:fld id="{28852172-E6C9-4B6C-929A-A9DE3837BBF1}" type="datetime1">
              <a:rPr lang="en-US" smtClean="0"/>
              <a:t>1/20/2025</a:t>
            </a:fld>
            <a:endParaRPr lang="en-US"/>
          </a:p>
        </p:txBody>
      </p:sp>
      <p:sp>
        <p:nvSpPr>
          <p:cNvPr id="8" name="Footer Placeholder 7">
            <a:extLst>
              <a:ext uri="{FF2B5EF4-FFF2-40B4-BE49-F238E27FC236}">
                <a16:creationId xmlns:a16="http://schemas.microsoft.com/office/drawing/2014/main" id="{0DF22318-747B-4EC9-862C-D9FD488CCCE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0CFBDDDF-16BD-438D-937D-0E3E30E74E86}"/>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36248516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92D5F-0BD4-4517-9233-E08AF405B6DE}"/>
              </a:ext>
            </a:extLst>
          </p:cNvPr>
          <p:cNvSpPr>
            <a:spLocks noGrp="1"/>
          </p:cNvSpPr>
          <p:nvPr>
            <p:ph type="title"/>
          </p:nvPr>
        </p:nvSpPr>
        <p:spPr>
          <a:xfrm>
            <a:off x="838200" y="365760"/>
            <a:ext cx="10515600" cy="1325563"/>
          </a:xfrm>
        </p:spPr>
        <p:txBody>
          <a:bodyPr/>
          <a:lstStyle/>
          <a:p>
            <a:r>
              <a:rPr lang="en-US"/>
              <a:t>Click to edit Master title style</a:t>
            </a:r>
          </a:p>
        </p:txBody>
      </p:sp>
      <p:sp>
        <p:nvSpPr>
          <p:cNvPr id="3" name="Date Placeholder 2">
            <a:extLst>
              <a:ext uri="{FF2B5EF4-FFF2-40B4-BE49-F238E27FC236}">
                <a16:creationId xmlns:a16="http://schemas.microsoft.com/office/drawing/2014/main" id="{B83523B8-51E3-48B8-BFD8-CE950619804E}"/>
              </a:ext>
            </a:extLst>
          </p:cNvPr>
          <p:cNvSpPr>
            <a:spLocks noGrp="1"/>
          </p:cNvSpPr>
          <p:nvPr>
            <p:ph type="dt" sz="half" idx="10"/>
          </p:nvPr>
        </p:nvSpPr>
        <p:spPr/>
        <p:txBody>
          <a:bodyPr/>
          <a:lstStyle/>
          <a:p>
            <a:fld id="{3AB41CFF-90C9-47B3-9DA1-F2BF8D839F7E}" type="datetime1">
              <a:rPr lang="en-US" smtClean="0"/>
              <a:t>1/20/2025</a:t>
            </a:fld>
            <a:endParaRPr lang="en-US"/>
          </a:p>
        </p:txBody>
      </p:sp>
      <p:sp>
        <p:nvSpPr>
          <p:cNvPr id="4" name="Footer Placeholder 3">
            <a:extLst>
              <a:ext uri="{FF2B5EF4-FFF2-40B4-BE49-F238E27FC236}">
                <a16:creationId xmlns:a16="http://schemas.microsoft.com/office/drawing/2014/main" id="{7D739B90-5D50-4424-B51D-53C391621869}"/>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16F9286-3A00-4D3C-A3F0-50AC9045C4E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1170460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2933BE2-665A-42DA-A3B7-835F81A3F46B}"/>
              </a:ext>
            </a:extLst>
          </p:cNvPr>
          <p:cNvSpPr>
            <a:spLocks noGrp="1"/>
          </p:cNvSpPr>
          <p:nvPr>
            <p:ph type="dt" sz="half" idx="10"/>
          </p:nvPr>
        </p:nvSpPr>
        <p:spPr/>
        <p:txBody>
          <a:bodyPr/>
          <a:lstStyle/>
          <a:p>
            <a:fld id="{F06048FA-06AB-4884-A69B-986B96E68A24}" type="datetime1">
              <a:rPr lang="en-US" smtClean="0"/>
              <a:t>1/20/2025</a:t>
            </a:fld>
            <a:endParaRPr lang="en-US"/>
          </a:p>
        </p:txBody>
      </p:sp>
      <p:sp>
        <p:nvSpPr>
          <p:cNvPr id="3" name="Footer Placeholder 2">
            <a:extLst>
              <a:ext uri="{FF2B5EF4-FFF2-40B4-BE49-F238E27FC236}">
                <a16:creationId xmlns:a16="http://schemas.microsoft.com/office/drawing/2014/main" id="{634DBCBD-AD42-432D-ABA9-20D616AF3ED7}"/>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EE140251-3596-4673-B24B-59A6F9ED8FB3}"/>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645604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6A81A1-6D8E-4DD6-8E49-DABDE6D107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693F18F-F78D-4A31-A6BC-6552105BCFD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582C2F4-BDF4-4A4F-AA3D-52692932C2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113850F-5C87-4F08-9658-EAF049B60EB0}"/>
              </a:ext>
            </a:extLst>
          </p:cNvPr>
          <p:cNvSpPr>
            <a:spLocks noGrp="1"/>
          </p:cNvSpPr>
          <p:nvPr>
            <p:ph type="dt" sz="half" idx="10"/>
          </p:nvPr>
        </p:nvSpPr>
        <p:spPr/>
        <p:txBody>
          <a:bodyPr/>
          <a:lstStyle/>
          <a:p>
            <a:fld id="{50DB7ABA-0172-4F9C-889D-567164F66BCD}" type="datetime1">
              <a:rPr lang="en-US" smtClean="0"/>
              <a:t>1/20/2025</a:t>
            </a:fld>
            <a:endParaRPr lang="en-US"/>
          </a:p>
        </p:txBody>
      </p:sp>
      <p:sp>
        <p:nvSpPr>
          <p:cNvPr id="6" name="Footer Placeholder 5">
            <a:extLst>
              <a:ext uri="{FF2B5EF4-FFF2-40B4-BE49-F238E27FC236}">
                <a16:creationId xmlns:a16="http://schemas.microsoft.com/office/drawing/2014/main" id="{210BCE9A-A746-4439-B5D3-966FBC8E5FC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E41D3B51-AA2E-4AA1-8062-A0D476D80CCB}"/>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23198321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D02CF7-F453-4B3E-9510-D747979878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63E2A1B9-8A2A-4B49-8B79-76D3EEB36B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BD9FEA03-0EC4-4085-AE63-4AA492D61A9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605AD5B-0DEA-4C6F-94D2-FAA99F2E5DA9}"/>
              </a:ext>
            </a:extLst>
          </p:cNvPr>
          <p:cNvSpPr>
            <a:spLocks noGrp="1"/>
          </p:cNvSpPr>
          <p:nvPr>
            <p:ph type="dt" sz="half" idx="10"/>
          </p:nvPr>
        </p:nvSpPr>
        <p:spPr/>
        <p:txBody>
          <a:bodyPr/>
          <a:lstStyle/>
          <a:p>
            <a:fld id="{78AC6A5B-8AE7-4A41-B5A7-9ADC6686DC18}" type="datetime1">
              <a:rPr lang="en-US" smtClean="0"/>
              <a:t>1/20/2025</a:t>
            </a:fld>
            <a:endParaRPr lang="en-US"/>
          </a:p>
        </p:txBody>
      </p:sp>
      <p:sp>
        <p:nvSpPr>
          <p:cNvPr id="6" name="Footer Placeholder 5">
            <a:extLst>
              <a:ext uri="{FF2B5EF4-FFF2-40B4-BE49-F238E27FC236}">
                <a16:creationId xmlns:a16="http://schemas.microsoft.com/office/drawing/2014/main" id="{F0DC6744-7CBA-4A1D-8F87-10699F9812F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AD9048-35FF-4BE9-8157-BE4BAA1C7251}"/>
              </a:ext>
            </a:extLst>
          </p:cNvPr>
          <p:cNvSpPr>
            <a:spLocks noGrp="1"/>
          </p:cNvSpPr>
          <p:nvPr>
            <p:ph type="sldNum" sz="quarter" idx="12"/>
          </p:nvPr>
        </p:nvSpPr>
        <p:spPr/>
        <p:txBody>
          <a:bodyPr/>
          <a:lstStyle/>
          <a:p>
            <a:fld id="{73B850FF-6169-4056-8077-06FFA93A5366}" type="slidenum">
              <a:rPr lang="en-US" smtClean="0"/>
              <a:t>‹Nº›</a:t>
            </a:fld>
            <a:endParaRPr lang="en-US"/>
          </a:p>
        </p:txBody>
      </p:sp>
    </p:spTree>
    <p:extLst>
      <p:ext uri="{BB962C8B-B14F-4D97-AF65-F5344CB8AC3E}">
        <p14:creationId xmlns:p14="http://schemas.microsoft.com/office/powerpoint/2010/main" val="41749043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40" name="Picture 39">
            <a:extLst>
              <a:ext uri="{FF2B5EF4-FFF2-40B4-BE49-F238E27FC236}">
                <a16:creationId xmlns:a16="http://schemas.microsoft.com/office/drawing/2014/main" id="{1CB7E8AE-A3AC-4BB7-A5C6-F00EC697B265}"/>
              </a:ext>
            </a:extLst>
          </p:cNvPr>
          <p:cNvPicPr>
            <a:picLocks noChangeAspect="1"/>
          </p:cNvPicPr>
          <p:nvPr/>
        </p:nvPicPr>
        <p:blipFill>
          <a:blip r:embed="rId13">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p:nvSpPr>
          <p:cNvPr id="2" name="Title Placeholder 1">
            <a:extLst>
              <a:ext uri="{FF2B5EF4-FFF2-40B4-BE49-F238E27FC236}">
                <a16:creationId xmlns:a16="http://schemas.microsoft.com/office/drawing/2014/main" id="{E9984D45-0ED3-4D03-8E44-5E355C9134F1}"/>
              </a:ext>
            </a:extLst>
          </p:cNvPr>
          <p:cNvSpPr>
            <a:spLocks noGrp="1"/>
          </p:cNvSpPr>
          <p:nvPr>
            <p:ph type="title"/>
          </p:nvPr>
        </p:nvSpPr>
        <p:spPr>
          <a:xfrm>
            <a:off x="838200" y="425450"/>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687D6E-D1E9-489C-9AA9-3575C39BAA0B}"/>
              </a:ext>
            </a:extLst>
          </p:cNvPr>
          <p:cNvSpPr>
            <a:spLocks noGrp="1"/>
          </p:cNvSpPr>
          <p:nvPr>
            <p:ph type="body" idx="1"/>
          </p:nvPr>
        </p:nvSpPr>
        <p:spPr>
          <a:xfrm>
            <a:off x="838200" y="1949450"/>
            <a:ext cx="10515600" cy="41957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6364E9C-08EE-4B1B-B3FC-D6D997F4EA38}"/>
              </a:ext>
            </a:extLst>
          </p:cNvPr>
          <p:cNvSpPr>
            <a:spLocks noGrp="1"/>
          </p:cNvSpPr>
          <p:nvPr>
            <p:ph type="dt" sz="half" idx="2"/>
          </p:nvPr>
        </p:nvSpPr>
        <p:spPr>
          <a:xfrm>
            <a:off x="838200" y="6324600"/>
            <a:ext cx="2743200" cy="365125"/>
          </a:xfrm>
          <a:prstGeom prst="rect">
            <a:avLst/>
          </a:prstGeom>
        </p:spPr>
        <p:txBody>
          <a:bodyPr vert="horz" lIns="91440" tIns="45720" rIns="91440" bIns="45720" rtlCol="0" anchor="ctr"/>
          <a:lstStyle>
            <a:lvl1pPr algn="l">
              <a:defRPr sz="900">
                <a:solidFill>
                  <a:schemeClr val="bg1">
                    <a:alpha val="60000"/>
                  </a:schemeClr>
                </a:solidFill>
                <a:latin typeface="+mn-lt"/>
              </a:defRPr>
            </a:lvl1pPr>
          </a:lstStyle>
          <a:p>
            <a:fld id="{57E0CF6C-748E-4B7A-BC8B-3011EF78ED13}" type="datetime1">
              <a:rPr lang="en-US" smtClean="0"/>
              <a:pPr/>
              <a:t>1/20/2025</a:t>
            </a:fld>
            <a:endParaRPr lang="en-US"/>
          </a:p>
        </p:txBody>
      </p:sp>
      <p:sp>
        <p:nvSpPr>
          <p:cNvPr id="5" name="Footer Placeholder 4">
            <a:extLst>
              <a:ext uri="{FF2B5EF4-FFF2-40B4-BE49-F238E27FC236}">
                <a16:creationId xmlns:a16="http://schemas.microsoft.com/office/drawing/2014/main" id="{BAB0A1F1-38FE-4C27-81E6-A43A54793FC3}"/>
              </a:ext>
            </a:extLst>
          </p:cNvPr>
          <p:cNvSpPr>
            <a:spLocks noGrp="1"/>
          </p:cNvSpPr>
          <p:nvPr>
            <p:ph type="ftr" sz="quarter" idx="3"/>
          </p:nvPr>
        </p:nvSpPr>
        <p:spPr>
          <a:xfrm>
            <a:off x="4038600" y="6324600"/>
            <a:ext cx="4114800" cy="365125"/>
          </a:xfrm>
          <a:prstGeom prst="rect">
            <a:avLst/>
          </a:prstGeom>
        </p:spPr>
        <p:txBody>
          <a:bodyPr vert="horz" lIns="91440" tIns="45720" rIns="91440" bIns="45720" rtlCol="0" anchor="ctr"/>
          <a:lstStyle>
            <a:lvl1pPr algn="ctr">
              <a:defRPr sz="900">
                <a:solidFill>
                  <a:schemeClr val="bg1">
                    <a:alpha val="60000"/>
                  </a:schemeClr>
                </a:solidFill>
                <a:latin typeface="+mn-lt"/>
              </a:defRPr>
            </a:lvl1pPr>
          </a:lstStyle>
          <a:p>
            <a:endParaRPr lang="en-US"/>
          </a:p>
        </p:txBody>
      </p:sp>
      <p:sp>
        <p:nvSpPr>
          <p:cNvPr id="6" name="Slide Number Placeholder 5">
            <a:extLst>
              <a:ext uri="{FF2B5EF4-FFF2-40B4-BE49-F238E27FC236}">
                <a16:creationId xmlns:a16="http://schemas.microsoft.com/office/drawing/2014/main" id="{5E26B39A-FFD8-42EF-ADC7-7DB3B302F8B2}"/>
              </a:ext>
            </a:extLst>
          </p:cNvPr>
          <p:cNvSpPr>
            <a:spLocks noGrp="1"/>
          </p:cNvSpPr>
          <p:nvPr>
            <p:ph type="sldNum" sz="quarter" idx="4"/>
          </p:nvPr>
        </p:nvSpPr>
        <p:spPr>
          <a:xfrm>
            <a:off x="8610600" y="6324600"/>
            <a:ext cx="2743200" cy="365125"/>
          </a:xfrm>
          <a:prstGeom prst="rect">
            <a:avLst/>
          </a:prstGeom>
        </p:spPr>
        <p:txBody>
          <a:bodyPr vert="horz" lIns="91440" tIns="45720" rIns="91440" bIns="45720" rtlCol="0" anchor="ctr"/>
          <a:lstStyle>
            <a:lvl1pPr algn="r">
              <a:defRPr sz="900">
                <a:solidFill>
                  <a:schemeClr val="bg1">
                    <a:alpha val="60000"/>
                  </a:schemeClr>
                </a:solidFill>
                <a:latin typeface="+mn-lt"/>
              </a:defRPr>
            </a:lvl1pPr>
          </a:lstStyle>
          <a:p>
            <a:fld id="{73B850FF-6169-4056-8077-06FFA93A5366}" type="slidenum">
              <a:rPr lang="en-US" smtClean="0"/>
              <a:pPr/>
              <a:t>‹Nº›</a:t>
            </a:fld>
            <a:endParaRPr lang="en-US"/>
          </a:p>
        </p:txBody>
      </p:sp>
    </p:spTree>
    <p:extLst>
      <p:ext uri="{BB962C8B-B14F-4D97-AF65-F5344CB8AC3E}">
        <p14:creationId xmlns:p14="http://schemas.microsoft.com/office/powerpoint/2010/main" val="119131268"/>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14" r:id="rId3"/>
    <p:sldLayoutId id="2147483715" r:id="rId4"/>
    <p:sldLayoutId id="2147483716" r:id="rId5"/>
    <p:sldLayoutId id="2147483717" r:id="rId6"/>
    <p:sldLayoutId id="2147483718" r:id="rId7"/>
    <p:sldLayoutId id="2147483722" r:id="rId8"/>
    <p:sldLayoutId id="2147483719" r:id="rId9"/>
    <p:sldLayoutId id="2147483720" r:id="rId10"/>
    <p:sldLayoutId id="2147483721" r:id="rId11"/>
  </p:sldLayoutIdLst>
  <p:hf sldNum="0" hdr="0" ftr="0" dt="0"/>
  <p:txStyles>
    <p:titleStyle>
      <a:lvl1pPr algn="l" defTabSz="914400" rtl="0" eaLnBrk="1" latinLnBrk="0" hangingPunct="1">
        <a:lnSpc>
          <a:spcPct val="100000"/>
        </a:lnSpc>
        <a:spcBef>
          <a:spcPct val="0"/>
        </a:spcBef>
        <a:buNone/>
        <a:defRPr sz="4400" b="1" kern="1200">
          <a:solidFill>
            <a:schemeClr val="bg1"/>
          </a:solidFill>
          <a:latin typeface="+mj-lt"/>
          <a:ea typeface="+mj-ea"/>
          <a:cs typeface="+mj-cs"/>
        </a:defRPr>
      </a:lvl1pPr>
    </p:titleStyle>
    <p:bodyStyle>
      <a:lvl1pPr marL="228600" indent="-228600" algn="l" defTabSz="914400" rtl="0" eaLnBrk="1" latinLnBrk="0" hangingPunct="1">
        <a:lnSpc>
          <a:spcPct val="110000"/>
        </a:lnSpc>
        <a:spcBef>
          <a:spcPts val="1000"/>
        </a:spcBef>
        <a:buClr>
          <a:schemeClr val="accent1"/>
        </a:buClr>
        <a:buFont typeface="Arial" panose="020B0604020202020204" pitchFamily="34" charset="0"/>
        <a:buChar char="•"/>
        <a:defRPr sz="2800" kern="1200">
          <a:solidFill>
            <a:schemeClr val="bg1"/>
          </a:solidFill>
          <a:latin typeface="+mn-lt"/>
          <a:ea typeface="+mn-ea"/>
          <a:cs typeface="+mn-cs"/>
        </a:defRPr>
      </a:lvl1pPr>
      <a:lvl2pPr marL="685800" indent="-228600" algn="l" defTabSz="914400" rtl="0" eaLnBrk="1" latinLnBrk="0" hangingPunct="1">
        <a:lnSpc>
          <a:spcPct val="110000"/>
        </a:lnSpc>
        <a:spcBef>
          <a:spcPts val="500"/>
        </a:spcBef>
        <a:buClr>
          <a:schemeClr val="accent1"/>
        </a:buClr>
        <a:buFont typeface="Arial" panose="020B0604020202020204" pitchFamily="34" charset="0"/>
        <a:buChar char="•"/>
        <a:defRPr sz="2400" kern="1200">
          <a:solidFill>
            <a:schemeClr val="bg1"/>
          </a:solidFill>
          <a:latin typeface="+mn-lt"/>
          <a:ea typeface="+mn-ea"/>
          <a:cs typeface="+mn-cs"/>
        </a:defRPr>
      </a:lvl2pPr>
      <a:lvl3pPr marL="1143000" indent="-228600" algn="l" defTabSz="914400" rtl="0" eaLnBrk="1" latinLnBrk="0" hangingPunct="1">
        <a:lnSpc>
          <a:spcPct val="110000"/>
        </a:lnSpc>
        <a:spcBef>
          <a:spcPts val="500"/>
        </a:spcBef>
        <a:buClr>
          <a:schemeClr val="accent1"/>
        </a:buClr>
        <a:buFont typeface="Arial" panose="020B0604020202020204" pitchFamily="34" charset="0"/>
        <a:buChar char="•"/>
        <a:defRPr sz="2000" kern="1200">
          <a:solidFill>
            <a:schemeClr val="bg1"/>
          </a:solidFill>
          <a:latin typeface="+mn-lt"/>
          <a:ea typeface="+mn-ea"/>
          <a:cs typeface="+mn-cs"/>
        </a:defRPr>
      </a:lvl3pPr>
      <a:lvl4pPr marL="16002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4pPr>
      <a:lvl5pPr marL="2057400" indent="-228600" algn="l" defTabSz="914400" rtl="0" eaLnBrk="1" latinLnBrk="0" hangingPunct="1">
        <a:lnSpc>
          <a:spcPct val="110000"/>
        </a:lnSpc>
        <a:spcBef>
          <a:spcPts val="500"/>
        </a:spcBef>
        <a:buClr>
          <a:schemeClr val="accent1"/>
        </a:buClr>
        <a:buFont typeface="Arial" panose="020B0604020202020204" pitchFamily="34" charset="0"/>
        <a:buChar char="•"/>
        <a:defRPr sz="18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0BABF38A-8A0D-492E-BD20-6CF4D46B50B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4"/>
          </a:xfrm>
          <a:prstGeom prst="rect">
            <a:avLst/>
          </a:prstGeom>
          <a:solidFill>
            <a:schemeClr val="tx2">
              <a:lumMod val="90000"/>
              <a:lumOff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63" name="Picture 62">
            <a:extLst>
              <a:ext uri="{FF2B5EF4-FFF2-40B4-BE49-F238E27FC236}">
                <a16:creationId xmlns:a16="http://schemas.microsoft.com/office/drawing/2014/main" id="{1CB7E8AE-A3AC-4BB7-A5C6-F00EC697B26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35000"/>
            <a:extLst>
              <a:ext uri="{28A0092B-C50C-407E-A947-70E740481C1C}">
                <a14:useLocalDpi xmlns:a14="http://schemas.microsoft.com/office/drawing/2010/main" val="0"/>
              </a:ext>
            </a:extLst>
          </a:blip>
          <a:stretch>
            <a:fillRect/>
          </a:stretch>
        </p:blipFill>
        <p:spPr>
          <a:xfrm>
            <a:off x="0" y="1"/>
            <a:ext cx="12192000" cy="1392401"/>
          </a:xfrm>
          <a:prstGeom prst="rect">
            <a:avLst/>
          </a:prstGeom>
        </p:spPr>
      </p:pic>
      <p:sp useBgFill="1">
        <p:nvSpPr>
          <p:cNvPr id="65" name="Rectangle 64">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67" name="Rectangle 66">
            <a:extLst>
              <a:ext uri="{FF2B5EF4-FFF2-40B4-BE49-F238E27FC236}">
                <a16:creationId xmlns:a16="http://schemas.microsoft.com/office/drawing/2014/main" id="{5A8C81AE-8F0D-49F3-9FB4-334B0DCDF1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2" name="Título 1">
            <a:extLst>
              <a:ext uri="{FF2B5EF4-FFF2-40B4-BE49-F238E27FC236}">
                <a16:creationId xmlns:a16="http://schemas.microsoft.com/office/drawing/2014/main" id="{D8672BA3-7E79-5AE9-B88D-150904A555AD}"/>
              </a:ext>
            </a:extLst>
          </p:cNvPr>
          <p:cNvSpPr>
            <a:spLocks noGrp="1"/>
          </p:cNvSpPr>
          <p:nvPr>
            <p:ph type="ctrTitle"/>
          </p:nvPr>
        </p:nvSpPr>
        <p:spPr>
          <a:xfrm>
            <a:off x="1371600" y="559814"/>
            <a:ext cx="4962293" cy="2307632"/>
          </a:xfrm>
        </p:spPr>
        <p:txBody>
          <a:bodyPr vert="horz" lIns="91440" tIns="45720" rIns="91440" bIns="45720" rtlCol="0" anchor="ctr">
            <a:normAutofit/>
          </a:bodyPr>
          <a:lstStyle/>
          <a:p>
            <a:pPr algn="l"/>
            <a:r>
              <a:rPr lang="en-US" dirty="0">
                <a:solidFill>
                  <a:schemeClr val="tx2"/>
                </a:solidFill>
              </a:rPr>
              <a:t>EJE 40 HORAS EN EL ESTADO</a:t>
            </a:r>
          </a:p>
        </p:txBody>
      </p:sp>
      <p:pic>
        <p:nvPicPr>
          <p:cNvPr id="69" name="Picture 68">
            <a:extLst>
              <a:ext uri="{FF2B5EF4-FFF2-40B4-BE49-F238E27FC236}">
                <a16:creationId xmlns:a16="http://schemas.microsoft.com/office/drawing/2014/main" id="{3A0AB1E0-FFE6-4D14-96E0-C0F76F64B9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rot="16200000">
            <a:off x="36314" y="-39361"/>
            <a:ext cx="1295924" cy="1374648"/>
          </a:xfrm>
          <a:prstGeom prst="rect">
            <a:avLst/>
          </a:prstGeom>
        </p:spPr>
      </p:pic>
      <p:sp>
        <p:nvSpPr>
          <p:cNvPr id="3" name="Subtítulo 2">
            <a:extLst>
              <a:ext uri="{FF2B5EF4-FFF2-40B4-BE49-F238E27FC236}">
                <a16:creationId xmlns:a16="http://schemas.microsoft.com/office/drawing/2014/main" id="{C79B76AA-FFF9-77CC-3E61-D783B5E5B67D}"/>
              </a:ext>
            </a:extLst>
          </p:cNvPr>
          <p:cNvSpPr>
            <a:spLocks noGrp="1"/>
          </p:cNvSpPr>
          <p:nvPr>
            <p:ph type="subTitle" idx="1"/>
          </p:nvPr>
        </p:nvSpPr>
        <p:spPr>
          <a:xfrm>
            <a:off x="6687160" y="559814"/>
            <a:ext cx="4633486" cy="2307632"/>
          </a:xfrm>
        </p:spPr>
        <p:txBody>
          <a:bodyPr vert="horz" lIns="91440" tIns="45720" rIns="91440" bIns="45720" rtlCol="0">
            <a:normAutofit/>
          </a:bodyPr>
          <a:lstStyle/>
          <a:p>
            <a:pPr indent="-228600" algn="l">
              <a:buFont typeface="Arial" panose="020B0604020202020204" pitchFamily="34" charset="0"/>
              <a:buChar char="•"/>
            </a:pPr>
            <a:r>
              <a:rPr lang="en-US" sz="1800" dirty="0">
                <a:solidFill>
                  <a:schemeClr val="tx2"/>
                </a:solidFill>
              </a:rPr>
              <a:t>NEGOCIACIÓN SECTORIAL ANEF GOBIERNO</a:t>
            </a:r>
          </a:p>
          <a:p>
            <a:pPr indent="-228600" algn="l">
              <a:buFont typeface="Arial" panose="020B0604020202020204" pitchFamily="34" charset="0"/>
              <a:buChar char="•"/>
            </a:pPr>
            <a:endParaRPr lang="en-US" sz="1800" dirty="0">
              <a:solidFill>
                <a:schemeClr val="tx2"/>
              </a:solidFill>
            </a:endParaRPr>
          </a:p>
          <a:p>
            <a:pPr indent="-228600" algn="l">
              <a:buFont typeface="Arial" panose="020B0604020202020204" pitchFamily="34" charset="0"/>
              <a:buChar char="•"/>
            </a:pPr>
            <a:endParaRPr lang="en-US" sz="1800" dirty="0">
              <a:solidFill>
                <a:schemeClr val="tx2"/>
              </a:solidFill>
            </a:endParaRPr>
          </a:p>
          <a:p>
            <a:pPr indent="-228600" algn="l">
              <a:buFont typeface="Arial" panose="020B0604020202020204" pitchFamily="34" charset="0"/>
              <a:buChar char="•"/>
            </a:pPr>
            <a:r>
              <a:rPr lang="en-US" sz="1800" dirty="0">
                <a:solidFill>
                  <a:schemeClr val="tx2"/>
                </a:solidFill>
              </a:rPr>
              <a:t>ASAMBLEA ORDINARIA ANEF 2025</a:t>
            </a:r>
          </a:p>
        </p:txBody>
      </p:sp>
      <p:pic>
        <p:nvPicPr>
          <p:cNvPr id="40" name="Picture 3">
            <a:extLst>
              <a:ext uri="{FF2B5EF4-FFF2-40B4-BE49-F238E27FC236}">
                <a16:creationId xmlns:a16="http://schemas.microsoft.com/office/drawing/2014/main" id="{E4A14470-9D25-C562-11C4-0EF92E68E8BC}"/>
              </a:ext>
            </a:extLst>
          </p:cNvPr>
          <p:cNvPicPr>
            <a:picLocks noChangeAspect="1"/>
          </p:cNvPicPr>
          <p:nvPr/>
        </p:nvPicPr>
        <p:blipFill>
          <a:blip r:embed="rId4"/>
          <a:srcRect t="22686" r="-2" b="23195"/>
          <a:stretch/>
        </p:blipFill>
        <p:spPr>
          <a:xfrm>
            <a:off x="619840" y="3003970"/>
            <a:ext cx="11084189" cy="3854030"/>
          </a:xfrm>
          <a:custGeom>
            <a:avLst/>
            <a:gdLst/>
            <a:ahLst/>
            <a:cxnLst/>
            <a:rect l="l" t="t" r="r" b="b"/>
            <a:pathLst>
              <a:path w="11084189" h="3854030">
                <a:moveTo>
                  <a:pt x="5542094" y="0"/>
                </a:moveTo>
                <a:cubicBezTo>
                  <a:pt x="8264668" y="0"/>
                  <a:pt x="10536186" y="1609144"/>
                  <a:pt x="11061525" y="3748287"/>
                </a:cubicBezTo>
                <a:lnTo>
                  <a:pt x="11084189" y="3854030"/>
                </a:lnTo>
                <a:lnTo>
                  <a:pt x="0" y="3854030"/>
                </a:lnTo>
                <a:lnTo>
                  <a:pt x="22663" y="3748287"/>
                </a:lnTo>
                <a:cubicBezTo>
                  <a:pt x="548002" y="1609144"/>
                  <a:pt x="2819520" y="0"/>
                  <a:pt x="5542094" y="0"/>
                </a:cubicBezTo>
                <a:close/>
              </a:path>
            </a:pathLst>
          </a:custGeom>
        </p:spPr>
      </p:pic>
      <p:pic>
        <p:nvPicPr>
          <p:cNvPr id="71" name="Picture 70">
            <a:extLst>
              <a:ext uri="{FF2B5EF4-FFF2-40B4-BE49-F238E27FC236}">
                <a16:creationId xmlns:a16="http://schemas.microsoft.com/office/drawing/2014/main" id="{7047E834-B9F5-403B-98C3-A4B024A6419E}"/>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a:off x="10820400" y="3144779"/>
            <a:ext cx="1371600" cy="2548349"/>
          </a:xfrm>
          <a:prstGeom prst="rect">
            <a:avLst/>
          </a:prstGeom>
        </p:spPr>
      </p:pic>
    </p:spTree>
    <p:extLst>
      <p:ext uri="{BB962C8B-B14F-4D97-AF65-F5344CB8AC3E}">
        <p14:creationId xmlns:p14="http://schemas.microsoft.com/office/powerpoint/2010/main" val="14716318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8651CFA9-6065-4243-AC48-858E35978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37962AE0-6A1C-4B76-9D52-10E5E6D7D3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A72D06A1-BA08-4820-BBC8-B24DDB32A3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BE45604A-855E-2681-340A-695C49187E60}"/>
              </a:ext>
            </a:extLst>
          </p:cNvPr>
          <p:cNvSpPr>
            <a:spLocks noGrp="1"/>
          </p:cNvSpPr>
          <p:nvPr>
            <p:ph type="title"/>
          </p:nvPr>
        </p:nvSpPr>
        <p:spPr>
          <a:xfrm>
            <a:off x="499730" y="148857"/>
            <a:ext cx="10686617" cy="2085966"/>
          </a:xfrm>
        </p:spPr>
        <p:txBody>
          <a:bodyPr anchor="t">
            <a:normAutofit/>
          </a:bodyPr>
          <a:lstStyle/>
          <a:p>
            <a:r>
              <a:rPr lang="es-CL" dirty="0">
                <a:solidFill>
                  <a:schemeClr val="tx2"/>
                </a:solidFill>
              </a:rPr>
              <a:t>EJE 40 HORAS EN SECTOR ANEF</a:t>
            </a:r>
          </a:p>
        </p:txBody>
      </p:sp>
      <p:pic>
        <p:nvPicPr>
          <p:cNvPr id="14" name="Picture 13">
            <a:extLst>
              <a:ext uri="{FF2B5EF4-FFF2-40B4-BE49-F238E27FC236}">
                <a16:creationId xmlns:a16="http://schemas.microsoft.com/office/drawing/2014/main" id="{1295E665-0408-4072-94B3-49BA5ACBCBD3}"/>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0C0DFF69-B3DB-E928-F3D1-256FB5056C23}"/>
              </a:ext>
            </a:extLst>
          </p:cNvPr>
          <p:cNvSpPr>
            <a:spLocks noGrp="1"/>
          </p:cNvSpPr>
          <p:nvPr>
            <p:ph idx="1"/>
          </p:nvPr>
        </p:nvSpPr>
        <p:spPr>
          <a:xfrm>
            <a:off x="1860698" y="1252603"/>
            <a:ext cx="9813559" cy="4860484"/>
          </a:xfrm>
        </p:spPr>
        <p:txBody>
          <a:bodyPr anchor="ctr">
            <a:normAutofit/>
          </a:bodyPr>
          <a:lstStyle/>
          <a:p>
            <a:pPr algn="just"/>
            <a:r>
              <a:rPr lang="es-MX" sz="2400" dirty="0">
                <a:solidFill>
                  <a:schemeClr val="tx1"/>
                </a:solidFill>
              </a:rPr>
              <a:t>ANEF está disponible para ser un ejemplo de avanzada para que se aplique a sus funcionarias/</a:t>
            </a:r>
            <a:r>
              <a:rPr lang="es-MX" sz="2400" dirty="0" err="1">
                <a:solidFill>
                  <a:schemeClr val="tx1"/>
                </a:solidFill>
              </a:rPr>
              <a:t>rios</a:t>
            </a:r>
            <a:r>
              <a:rPr lang="es-MX" sz="2400" dirty="0">
                <a:solidFill>
                  <a:schemeClr val="tx1"/>
                </a:solidFill>
              </a:rPr>
              <a:t> </a:t>
            </a:r>
            <a:r>
              <a:rPr lang="es-MX" sz="2400" dirty="0" err="1">
                <a:solidFill>
                  <a:schemeClr val="tx1"/>
                </a:solidFill>
              </a:rPr>
              <a:t>públic@s</a:t>
            </a:r>
            <a:r>
              <a:rPr lang="es-MX" sz="2400" dirty="0">
                <a:solidFill>
                  <a:schemeClr val="tx1"/>
                </a:solidFill>
              </a:rPr>
              <a:t> de la Administración del Estado, servicios relacionados, gobiernos regionales y servicios autónomos, la rebaja de jornada sin gradualidad y se implemente el sello 40horas en el Estado. Proponemos una Ley de rebaja de jornada 40 horas para el sector público ANEF que contemple todos los ministerios/servicios descentralizados, autónomo y gobiernos regionales, con artículos diferenciados para jornadas ordinarias y jornadas especiales. </a:t>
            </a:r>
            <a:endParaRPr lang="es-CL" sz="2400" dirty="0">
              <a:solidFill>
                <a:schemeClr val="tx1"/>
              </a:solidFill>
            </a:endParaRPr>
          </a:p>
          <a:p>
            <a:pPr algn="just"/>
            <a:endParaRPr lang="es-CL" sz="2400" dirty="0">
              <a:solidFill>
                <a:schemeClr val="tx1"/>
              </a:solidFill>
            </a:endParaRPr>
          </a:p>
          <a:p>
            <a:pPr algn="just"/>
            <a:endParaRPr lang="es-CL" sz="1800" dirty="0">
              <a:solidFill>
                <a:schemeClr val="tx2"/>
              </a:solidFill>
            </a:endParaRPr>
          </a:p>
        </p:txBody>
      </p:sp>
    </p:spTree>
    <p:extLst>
      <p:ext uri="{BB962C8B-B14F-4D97-AF65-F5344CB8AC3E}">
        <p14:creationId xmlns:p14="http://schemas.microsoft.com/office/powerpoint/2010/main" val="1121310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588435B-9091-920D-584F-B5E39B651D3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43A6E80-FBC3-A4E9-728E-504642A206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8925625C-8FF6-44BE-1710-E02FBA0A28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84498366-3EE9-FE5D-10D6-30B38114F5D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3A5C801E-516D-C095-EF00-97AA42DA6ECD}"/>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Las condiciones que propone ANEF para la implementación de las 40 horas respecto de los ámbitos en que se desenvuelven sus asociadas/os son: </a:t>
            </a:r>
            <a:endParaRPr lang="es-CL" sz="2800" dirty="0">
              <a:solidFill>
                <a:schemeClr val="tx1"/>
              </a:solidFill>
            </a:endParaRPr>
          </a:p>
        </p:txBody>
      </p:sp>
      <p:pic>
        <p:nvPicPr>
          <p:cNvPr id="14" name="Picture 13">
            <a:extLst>
              <a:ext uri="{FF2B5EF4-FFF2-40B4-BE49-F238E27FC236}">
                <a16:creationId xmlns:a16="http://schemas.microsoft.com/office/drawing/2014/main" id="{C142ADCE-6660-B14A-40D6-3A458F2CF9D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729F44B2-3617-119B-5A66-E2E4619D36DE}"/>
              </a:ext>
            </a:extLst>
          </p:cNvPr>
          <p:cNvSpPr>
            <a:spLocks noGrp="1"/>
          </p:cNvSpPr>
          <p:nvPr>
            <p:ph idx="1"/>
          </p:nvPr>
        </p:nvSpPr>
        <p:spPr>
          <a:xfrm>
            <a:off x="1860698" y="1252603"/>
            <a:ext cx="9813559" cy="4860484"/>
          </a:xfrm>
        </p:spPr>
        <p:txBody>
          <a:bodyPr anchor="ctr">
            <a:normAutofit/>
          </a:bodyPr>
          <a:lstStyle/>
          <a:p>
            <a:pPr algn="just"/>
            <a:r>
              <a:rPr lang="es-MX" sz="2400" dirty="0">
                <a:solidFill>
                  <a:schemeClr val="tx1"/>
                </a:solidFill>
              </a:rPr>
              <a:t>Ley sin vacancia, que comience inmediatamente se publique en el diario oficial, vale decir sin la progresividad de la ley del sector privado, que parta a 40 horas para todas y todos los trabajadores que Tienen jornadas ordinarias. Esta propuesta incluye una implementación de la rebaja sin gradualidad para el sector ANEF código del trabajo, al igual que para los del estatuto administrativo. No permitir la mensualización de la jornada para no perder horas extras ni horas compensatorias, armonizar la ley de los códigos del trabajo funcionarios públicos/estatuto administrativo. </a:t>
            </a:r>
            <a:endParaRPr lang="es-CL" sz="2400" dirty="0">
              <a:solidFill>
                <a:schemeClr val="tx1"/>
              </a:solidFill>
            </a:endParaRPr>
          </a:p>
        </p:txBody>
      </p:sp>
    </p:spTree>
    <p:extLst>
      <p:ext uri="{BB962C8B-B14F-4D97-AF65-F5344CB8AC3E}">
        <p14:creationId xmlns:p14="http://schemas.microsoft.com/office/powerpoint/2010/main" val="13932016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CD914A1-6DE4-5AF3-1A50-6D6EC4FE8466}"/>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D032707-24F6-EC09-CCD0-C8CD8FBFF5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6AB77ADD-9BDE-DBAA-1FA8-03071C7F2B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69719707-FF80-D79A-D19B-15AB4C74A36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FE607442-A6FE-70DB-4E57-BAD5E9DCDD7E}"/>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Las condiciones que propone ANEF para la implementación de las 40 horas respecto de los ámbitos en que se desenvuelven sus asociadas/os son: </a:t>
            </a:r>
            <a:endParaRPr lang="es-CL" sz="2800" dirty="0">
              <a:solidFill>
                <a:schemeClr val="tx1"/>
              </a:solidFill>
            </a:endParaRPr>
          </a:p>
        </p:txBody>
      </p:sp>
      <p:pic>
        <p:nvPicPr>
          <p:cNvPr id="14" name="Picture 13">
            <a:extLst>
              <a:ext uri="{FF2B5EF4-FFF2-40B4-BE49-F238E27FC236}">
                <a16:creationId xmlns:a16="http://schemas.microsoft.com/office/drawing/2014/main" id="{EA4E9631-976F-3F41-EE66-2F29969069F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6EEDCC14-32AD-3F82-75EF-42C5D14169DB}"/>
              </a:ext>
            </a:extLst>
          </p:cNvPr>
          <p:cNvSpPr>
            <a:spLocks noGrp="1"/>
          </p:cNvSpPr>
          <p:nvPr>
            <p:ph idx="1"/>
          </p:nvPr>
        </p:nvSpPr>
        <p:spPr>
          <a:xfrm>
            <a:off x="1371601" y="1857955"/>
            <a:ext cx="9995769" cy="4271761"/>
          </a:xfrm>
        </p:spPr>
        <p:txBody>
          <a:bodyPr anchor="ctr">
            <a:normAutofit/>
          </a:bodyPr>
          <a:lstStyle/>
          <a:p>
            <a:pPr algn="just"/>
            <a:r>
              <a:rPr lang="es-MX" sz="2400" dirty="0">
                <a:solidFill>
                  <a:schemeClr val="tx1"/>
                </a:solidFill>
              </a:rPr>
              <a:t>Distribución de Jornadas en 5 días, jornadas ordinarias y revisar su armonización con las y los trabajadores del Códigos del Trabajo pertenecientes al sector público., que ya se encuentran en la ley del sector privado.</a:t>
            </a:r>
          </a:p>
          <a:p>
            <a:pPr algn="just"/>
            <a:r>
              <a:rPr lang="es-MX" sz="2400" dirty="0">
                <a:solidFill>
                  <a:schemeClr val="tx1"/>
                </a:solidFill>
              </a:rPr>
              <a:t>Garantizar una glosa presupuestaria necesaria para mantener la continuidad de la función pública bajo las 40 horas. </a:t>
            </a:r>
            <a:endParaRPr lang="es-CL" sz="2400" dirty="0">
              <a:solidFill>
                <a:schemeClr val="tx1"/>
              </a:solidFill>
            </a:endParaRPr>
          </a:p>
        </p:txBody>
      </p:sp>
    </p:spTree>
    <p:extLst>
      <p:ext uri="{BB962C8B-B14F-4D97-AF65-F5344CB8AC3E}">
        <p14:creationId xmlns:p14="http://schemas.microsoft.com/office/powerpoint/2010/main" val="42704113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C8520B7-C435-3EC0-DB70-9ED6EAB4F21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9C02E09B-C690-D8AC-7C1A-5AA70C4D4E4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E941BCE6-D845-265C-0D1E-4D45A7E3AB1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0C1DA53B-0C2B-5E50-887B-6B48928F293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5759DDB8-11F4-9128-AB13-1EFDA367F3F4}"/>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Las condiciones que propone ANEF para la implementación de las 40 horas respecto de los ámbitos en que se desenvuelven sus asociadas/os son: </a:t>
            </a:r>
            <a:endParaRPr lang="es-CL" sz="2800" dirty="0">
              <a:solidFill>
                <a:schemeClr val="tx1"/>
              </a:solidFill>
            </a:endParaRPr>
          </a:p>
        </p:txBody>
      </p:sp>
      <p:pic>
        <p:nvPicPr>
          <p:cNvPr id="14" name="Picture 13">
            <a:extLst>
              <a:ext uri="{FF2B5EF4-FFF2-40B4-BE49-F238E27FC236}">
                <a16:creationId xmlns:a16="http://schemas.microsoft.com/office/drawing/2014/main" id="{C44DD5A2-0CCE-2392-16C3-FE7FD7126CC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13FED890-5D73-F8D8-514B-102064847A9D}"/>
              </a:ext>
            </a:extLst>
          </p:cNvPr>
          <p:cNvSpPr>
            <a:spLocks noGrp="1"/>
          </p:cNvSpPr>
          <p:nvPr>
            <p:ph idx="1"/>
          </p:nvPr>
        </p:nvSpPr>
        <p:spPr>
          <a:xfrm>
            <a:off x="1371601" y="1857955"/>
            <a:ext cx="9995769" cy="4271761"/>
          </a:xfrm>
        </p:spPr>
        <p:txBody>
          <a:bodyPr anchor="ctr">
            <a:normAutofit/>
          </a:bodyPr>
          <a:lstStyle/>
          <a:p>
            <a:pPr algn="just"/>
            <a:r>
              <a:rPr lang="es-MX" sz="2400" dirty="0">
                <a:solidFill>
                  <a:schemeClr val="tx1"/>
                </a:solidFill>
              </a:rPr>
              <a:t>Modificar leyes vinculadas a los beneficios asociados a la jornada completa, ejemplo incentivo al retiro y bonos de colación entre otros, de tal modo de asegurar que no exista menoscabo. </a:t>
            </a:r>
          </a:p>
          <a:p>
            <a:pPr algn="just"/>
            <a:r>
              <a:rPr lang="es-MX" sz="2400" dirty="0">
                <a:solidFill>
                  <a:schemeClr val="tx1"/>
                </a:solidFill>
              </a:rPr>
              <a:t>Resolver en la ley de 40 Horas del sector público todos los temas pendientes de los códigos del trabajo que ya están en la etapa de implementación de la ley del sector privado, como en las Caj tema de jornadas continuas. </a:t>
            </a:r>
            <a:endParaRPr lang="es-CL" sz="2400" dirty="0">
              <a:solidFill>
                <a:schemeClr val="tx1"/>
              </a:solidFill>
            </a:endParaRPr>
          </a:p>
        </p:txBody>
      </p:sp>
    </p:spTree>
    <p:extLst>
      <p:ext uri="{BB962C8B-B14F-4D97-AF65-F5344CB8AC3E}">
        <p14:creationId xmlns:p14="http://schemas.microsoft.com/office/powerpoint/2010/main" val="11357251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14783B6D-CA8C-C9EC-B6F6-D278E3E3D6E1}"/>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E66F66C8-5014-46E1-3268-A6E867273A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19CAFAAB-9BFF-C371-03CF-23BF1921DFC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74D515F4-7B73-B1C2-2CB7-D6E4FF5E8CC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C9FFF69D-B65D-BEE9-E575-13ACA13E3332}"/>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Las condiciones que propone ANEF para la implementación de las 40 horas respecto de los ámbitos en que se desenvuelven sus asociadas/os son: </a:t>
            </a:r>
            <a:endParaRPr lang="es-CL" sz="2800" dirty="0">
              <a:solidFill>
                <a:schemeClr val="tx1"/>
              </a:solidFill>
            </a:endParaRPr>
          </a:p>
        </p:txBody>
      </p:sp>
      <p:pic>
        <p:nvPicPr>
          <p:cNvPr id="14" name="Picture 13">
            <a:extLst>
              <a:ext uri="{FF2B5EF4-FFF2-40B4-BE49-F238E27FC236}">
                <a16:creationId xmlns:a16="http://schemas.microsoft.com/office/drawing/2014/main" id="{FB745D90-36A6-C4EB-272D-45FF0B6599C5}"/>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92281D96-45AC-E7D3-7D31-D607B992A432}"/>
              </a:ext>
            </a:extLst>
          </p:cNvPr>
          <p:cNvSpPr>
            <a:spLocks noGrp="1"/>
          </p:cNvSpPr>
          <p:nvPr>
            <p:ph idx="1"/>
          </p:nvPr>
        </p:nvSpPr>
        <p:spPr>
          <a:xfrm>
            <a:off x="1371601" y="1857955"/>
            <a:ext cx="9995769" cy="4271761"/>
          </a:xfrm>
        </p:spPr>
        <p:txBody>
          <a:bodyPr anchor="ctr">
            <a:normAutofit/>
          </a:bodyPr>
          <a:lstStyle/>
          <a:p>
            <a:pPr algn="just"/>
            <a:r>
              <a:rPr lang="es-MX" sz="2400" dirty="0">
                <a:solidFill>
                  <a:schemeClr val="tx1"/>
                </a:solidFill>
              </a:rPr>
              <a:t>En el marco de la reducción de jornada a 40 horas es necesario regular las jornadas especiales y los sistemas de turno que se ejercen en distintas instituciones del Estado, considerando asimismo los mecanismos particulares de cumplimiento de la reducción jornada que sean compatibles con las mismas.</a:t>
            </a:r>
          </a:p>
          <a:p>
            <a:pPr algn="just"/>
            <a:r>
              <a:rPr lang="es-MX" sz="2400" dirty="0">
                <a:solidFill>
                  <a:schemeClr val="tx1"/>
                </a:solidFill>
              </a:rPr>
              <a:t>Cualquier gradualidad en caso de jornadas especiales, la comisión señala que el tope a implementar sería no más allá del 11 de marzo 2026, fecha de término de este Gobierno. </a:t>
            </a:r>
            <a:endParaRPr lang="es-CL" sz="2400" dirty="0">
              <a:solidFill>
                <a:schemeClr val="tx1"/>
              </a:solidFill>
            </a:endParaRPr>
          </a:p>
        </p:txBody>
      </p:sp>
    </p:spTree>
    <p:extLst>
      <p:ext uri="{BB962C8B-B14F-4D97-AF65-F5344CB8AC3E}">
        <p14:creationId xmlns:p14="http://schemas.microsoft.com/office/powerpoint/2010/main" val="2719329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627F46C-C1D0-B0DF-5B8C-825D90C40E57}"/>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B4545E80-A4CB-DF5A-EA27-A752E01EB87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9B6F2D8A-A8EA-C721-B657-7E096D8F7F4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BAB4F8F3-D3D4-62CE-2AEC-6BDE7886DA14}"/>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AD0BE02B-1A3B-847D-4BF1-63E977963614}"/>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QUE PASÓ EN LA NEGOCIACIÓN ANEF GOBIERNO</a:t>
            </a:r>
            <a:endParaRPr lang="es-CL" sz="2800" dirty="0">
              <a:solidFill>
                <a:schemeClr val="tx1"/>
              </a:solidFill>
            </a:endParaRPr>
          </a:p>
        </p:txBody>
      </p:sp>
      <p:pic>
        <p:nvPicPr>
          <p:cNvPr id="14" name="Picture 13">
            <a:extLst>
              <a:ext uri="{FF2B5EF4-FFF2-40B4-BE49-F238E27FC236}">
                <a16:creationId xmlns:a16="http://schemas.microsoft.com/office/drawing/2014/main" id="{1A770A22-5134-BE7B-0030-2E24CA3E1E78}"/>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4204615E-87B4-04B8-30AC-5C7686590FF4}"/>
              </a:ext>
            </a:extLst>
          </p:cNvPr>
          <p:cNvSpPr>
            <a:spLocks noGrp="1"/>
          </p:cNvSpPr>
          <p:nvPr>
            <p:ph idx="1"/>
          </p:nvPr>
        </p:nvSpPr>
        <p:spPr>
          <a:xfrm>
            <a:off x="1371601" y="1857955"/>
            <a:ext cx="9995769" cy="4271761"/>
          </a:xfrm>
        </p:spPr>
        <p:txBody>
          <a:bodyPr anchor="ctr">
            <a:normAutofit/>
          </a:bodyPr>
          <a:lstStyle/>
          <a:p>
            <a:pPr algn="just"/>
            <a:r>
              <a:rPr lang="es-CL" sz="2400" dirty="0">
                <a:solidFill>
                  <a:schemeClr val="tx1"/>
                </a:solidFill>
              </a:rPr>
              <a:t>No estuvo calendarizado reunión específica para tratar el tema, por indefinición política del gobierno respecto a este tema, pese a la insistencia de ANEF de abordarlo.</a:t>
            </a:r>
          </a:p>
          <a:p>
            <a:pPr algn="just"/>
            <a:endParaRPr lang="es-CL" sz="2400" dirty="0">
              <a:solidFill>
                <a:schemeClr val="tx1"/>
              </a:solidFill>
            </a:endParaRPr>
          </a:p>
          <a:p>
            <a:pPr algn="just"/>
            <a:r>
              <a:rPr lang="es-CL" sz="2400" dirty="0">
                <a:solidFill>
                  <a:schemeClr val="tx1"/>
                </a:solidFill>
              </a:rPr>
              <a:t>La replica del gobierno fue dar respuesta a través de la Mesa del Sector Público</a:t>
            </a:r>
          </a:p>
        </p:txBody>
      </p:sp>
    </p:spTree>
    <p:extLst>
      <p:ext uri="{BB962C8B-B14F-4D97-AF65-F5344CB8AC3E}">
        <p14:creationId xmlns:p14="http://schemas.microsoft.com/office/powerpoint/2010/main" val="27315508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0A1E4319-61B9-9FC3-45FE-908FC3E07B7B}"/>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49A4227C-F495-6F41-A9FF-C6836B5D9B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sp>
        <p:nvSpPr>
          <p:cNvPr id="10" name="Rectangle 9">
            <a:extLst>
              <a:ext uri="{FF2B5EF4-FFF2-40B4-BE49-F238E27FC236}">
                <a16:creationId xmlns:a16="http://schemas.microsoft.com/office/drawing/2014/main" id="{E1165963-6F5A-C3AD-959E-34B30FBFC86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solidFill>
            <a:schemeClr val="bg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65000"/>
                  <a:lumOff val="35000"/>
                </a:schemeClr>
              </a:solidFill>
              <a:latin typeface="AvenirNext LT Pro Medium" panose="020B0504020202020204" pitchFamily="34" charset="0"/>
            </a:endParaRPr>
          </a:p>
        </p:txBody>
      </p:sp>
      <p:pic>
        <p:nvPicPr>
          <p:cNvPr id="12" name="Picture 11">
            <a:extLst>
              <a:ext uri="{FF2B5EF4-FFF2-40B4-BE49-F238E27FC236}">
                <a16:creationId xmlns:a16="http://schemas.microsoft.com/office/drawing/2014/main" id="{E80807AA-1129-27E2-2A17-2528AA9F688C}"/>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t="37018" r="40625"/>
          <a:stretch/>
        </p:blipFill>
        <p:spPr>
          <a:xfrm>
            <a:off x="10744200" y="0"/>
            <a:ext cx="1447800" cy="1535750"/>
          </a:xfrm>
          <a:prstGeom prst="rect">
            <a:avLst/>
          </a:prstGeom>
        </p:spPr>
      </p:pic>
      <p:sp>
        <p:nvSpPr>
          <p:cNvPr id="2" name="Título 1">
            <a:extLst>
              <a:ext uri="{FF2B5EF4-FFF2-40B4-BE49-F238E27FC236}">
                <a16:creationId xmlns:a16="http://schemas.microsoft.com/office/drawing/2014/main" id="{ECDAC601-1085-E4CD-E3F6-966B0548AC71}"/>
              </a:ext>
            </a:extLst>
          </p:cNvPr>
          <p:cNvSpPr>
            <a:spLocks noGrp="1"/>
          </p:cNvSpPr>
          <p:nvPr>
            <p:ph type="title"/>
          </p:nvPr>
        </p:nvSpPr>
        <p:spPr>
          <a:xfrm>
            <a:off x="499730" y="148857"/>
            <a:ext cx="10686617" cy="2085966"/>
          </a:xfrm>
        </p:spPr>
        <p:txBody>
          <a:bodyPr anchor="t">
            <a:normAutofit/>
          </a:bodyPr>
          <a:lstStyle/>
          <a:p>
            <a:r>
              <a:rPr lang="es-MX" sz="2800" dirty="0">
                <a:solidFill>
                  <a:schemeClr val="tx1"/>
                </a:solidFill>
              </a:rPr>
              <a:t>QUE PASÓ EN LA MESA DEL SECTOR PÚBLICO</a:t>
            </a:r>
            <a:endParaRPr lang="es-CL" sz="2800" dirty="0">
              <a:solidFill>
                <a:schemeClr val="tx1"/>
              </a:solidFill>
            </a:endParaRPr>
          </a:p>
        </p:txBody>
      </p:sp>
      <p:pic>
        <p:nvPicPr>
          <p:cNvPr id="14" name="Picture 13">
            <a:extLst>
              <a:ext uri="{FF2B5EF4-FFF2-40B4-BE49-F238E27FC236}">
                <a16:creationId xmlns:a16="http://schemas.microsoft.com/office/drawing/2014/main" id="{3F18C91F-27F3-8A8E-C46E-C41D559B1D0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rotWithShape="1">
          <a:blip r:embed="rId3">
            <a:duotone>
              <a:schemeClr val="accent1">
                <a:shade val="45000"/>
                <a:satMod val="135000"/>
              </a:schemeClr>
              <a:prstClr val="white"/>
            </a:duotone>
            <a:extLst>
              <a:ext uri="{28A0092B-C50C-407E-A947-70E740481C1C}">
                <a14:useLocalDpi xmlns:a14="http://schemas.microsoft.com/office/drawing/2010/main" val="0"/>
              </a:ext>
            </a:extLst>
          </a:blip>
          <a:srcRect r="46048"/>
          <a:stretch/>
        </p:blipFill>
        <p:spPr>
          <a:xfrm rot="10800000">
            <a:off x="0" y="2719662"/>
            <a:ext cx="1371600" cy="2548349"/>
          </a:xfrm>
          <a:prstGeom prst="rect">
            <a:avLst/>
          </a:prstGeom>
        </p:spPr>
      </p:pic>
      <p:sp>
        <p:nvSpPr>
          <p:cNvPr id="3" name="Marcador de contenido 2">
            <a:extLst>
              <a:ext uri="{FF2B5EF4-FFF2-40B4-BE49-F238E27FC236}">
                <a16:creationId xmlns:a16="http://schemas.microsoft.com/office/drawing/2014/main" id="{55D6D614-099D-B5A0-6161-09129D8682F9}"/>
              </a:ext>
            </a:extLst>
          </p:cNvPr>
          <p:cNvSpPr>
            <a:spLocks noGrp="1"/>
          </p:cNvSpPr>
          <p:nvPr>
            <p:ph idx="1"/>
          </p:nvPr>
        </p:nvSpPr>
        <p:spPr>
          <a:xfrm>
            <a:off x="1371601" y="1857955"/>
            <a:ext cx="9995769" cy="4271761"/>
          </a:xfrm>
        </p:spPr>
        <p:txBody>
          <a:bodyPr anchor="ctr">
            <a:normAutofit/>
          </a:bodyPr>
          <a:lstStyle/>
          <a:p>
            <a:pPr algn="just"/>
            <a:r>
              <a:rPr lang="es-CL" sz="2400" dirty="0">
                <a:solidFill>
                  <a:schemeClr val="tx1"/>
                </a:solidFill>
              </a:rPr>
              <a:t>Existencia de un protocolo de acuerdo con el compromiso del Gobierno de ingresar una ley a mediados del año 2024.</a:t>
            </a:r>
          </a:p>
          <a:p>
            <a:pPr algn="just"/>
            <a:endParaRPr lang="es-CL" sz="2400" dirty="0">
              <a:solidFill>
                <a:schemeClr val="tx1"/>
              </a:solidFill>
            </a:endParaRPr>
          </a:p>
          <a:p>
            <a:pPr algn="just"/>
            <a:r>
              <a:rPr lang="es-CL" sz="2400" dirty="0">
                <a:solidFill>
                  <a:schemeClr val="tx1"/>
                </a:solidFill>
              </a:rPr>
              <a:t>Frente al incumplimiento del gobierno, se pactó en la Mesa del Sector Público nuevamente el compromiso de ingresar un proyecto de </a:t>
            </a:r>
            <a:r>
              <a:rPr lang="es-CL" sz="2400">
                <a:solidFill>
                  <a:schemeClr val="tx1"/>
                </a:solidFill>
              </a:rPr>
              <a:t>ley en el año 2025.</a:t>
            </a:r>
            <a:endParaRPr lang="es-CL" sz="2400" dirty="0">
              <a:solidFill>
                <a:schemeClr val="tx1"/>
              </a:solidFill>
            </a:endParaRPr>
          </a:p>
        </p:txBody>
      </p:sp>
    </p:spTree>
    <p:extLst>
      <p:ext uri="{BB962C8B-B14F-4D97-AF65-F5344CB8AC3E}">
        <p14:creationId xmlns:p14="http://schemas.microsoft.com/office/powerpoint/2010/main" val="2192277811"/>
      </p:ext>
    </p:extLst>
  </p:cSld>
  <p:clrMapOvr>
    <a:masterClrMapping/>
  </p:clrMapOvr>
</p:sld>
</file>

<file path=ppt/theme/theme1.xml><?xml version="1.0" encoding="utf-8"?>
<a:theme xmlns:a="http://schemas.openxmlformats.org/drawingml/2006/main" name="BlockprintVTI">
  <a:themeElements>
    <a:clrScheme name="AnalogousFromLightSeedRightStep">
      <a:dk1>
        <a:srgbClr val="000000"/>
      </a:dk1>
      <a:lt1>
        <a:srgbClr val="FFFFFF"/>
      </a:lt1>
      <a:dk2>
        <a:srgbClr val="413124"/>
      </a:dk2>
      <a:lt2>
        <a:srgbClr val="E2E5E8"/>
      </a:lt2>
      <a:accent1>
        <a:srgbClr val="CB9871"/>
      </a:accent1>
      <a:accent2>
        <a:srgbClr val="AEA360"/>
      </a:accent2>
      <a:accent3>
        <a:srgbClr val="98A86D"/>
      </a:accent3>
      <a:accent4>
        <a:srgbClr val="79AF60"/>
      </a:accent4>
      <a:accent5>
        <a:srgbClr val="6AB172"/>
      </a:accent5>
      <a:accent6>
        <a:srgbClr val="61B18B"/>
      </a:accent6>
      <a:hlink>
        <a:srgbClr val="5B86A7"/>
      </a:hlink>
      <a:folHlink>
        <a:srgbClr val="7F7F7F"/>
      </a:folHlink>
    </a:clrScheme>
    <a:fontScheme name="Custom 56">
      <a:majorFont>
        <a:latin typeface="Avenir Next LT Pro"/>
        <a:ea typeface=""/>
        <a:cs typeface=""/>
      </a:majorFont>
      <a:minorFont>
        <a:latin typeface="Avenir Next L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BlockprintVTI" id="{AA8C8908-6BA4-477C-AEA4-CB6C32A1FE3B}" vid="{36392749-7C1D-4938-93BB-440CD2A1B0AB}"/>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164</TotalTime>
  <Words>635</Words>
  <Application>Microsoft Office PowerPoint</Application>
  <PresentationFormat>Panorámica</PresentationFormat>
  <Paragraphs>26</Paragraphs>
  <Slides>8</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Aptos</vt:lpstr>
      <vt:lpstr>Arial</vt:lpstr>
      <vt:lpstr>Avenir Next LT Pro</vt:lpstr>
      <vt:lpstr>AvenirNext LT Pro Medium</vt:lpstr>
      <vt:lpstr>BlockprintVTI</vt:lpstr>
      <vt:lpstr>EJE 40 HORAS EN EL ESTADO</vt:lpstr>
      <vt:lpstr>EJE 40 HORAS EN SECTOR ANEF</vt:lpstr>
      <vt:lpstr>Las condiciones que propone ANEF para la implementación de las 40 horas respecto de los ámbitos en que se desenvuelven sus asociadas/os son: </vt:lpstr>
      <vt:lpstr>Las condiciones que propone ANEF para la implementación de las 40 horas respecto de los ámbitos en que se desenvuelven sus asociadas/os son: </vt:lpstr>
      <vt:lpstr>Las condiciones que propone ANEF para la implementación de las 40 horas respecto de los ámbitos en que se desenvuelven sus asociadas/os son: </vt:lpstr>
      <vt:lpstr>Las condiciones que propone ANEF para la implementación de las 40 horas respecto de los ámbitos en que se desenvuelven sus asociadas/os son: </vt:lpstr>
      <vt:lpstr>QUE PASÓ EN LA NEGOCIACIÓN ANEF GOBIERNO</vt:lpstr>
      <vt:lpstr>QUE PASÓ EN LA MESA DEL SECTOR PÚBLICO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Victoria Escalante</dc:creator>
  <cp:lastModifiedBy>Victoria Escalante</cp:lastModifiedBy>
  <cp:revision>85</cp:revision>
  <dcterms:created xsi:type="dcterms:W3CDTF">2025-01-14T16:37:25Z</dcterms:created>
  <dcterms:modified xsi:type="dcterms:W3CDTF">2025-01-20T12:31:44Z</dcterms:modified>
</cp:coreProperties>
</file>