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smtClean="0"/>
              <a:t>Haga clic para editar el estilo de subtítulo del patrón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61C2C-8B8E-46D9-8318-FCC86617B33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F7747-419E-456B-BAD2-E1E7EB7BBF7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1332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61C2C-8B8E-46D9-8318-FCC86617B33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F7747-419E-456B-BAD2-E1E7EB7BBF7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25665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61C2C-8B8E-46D9-8318-FCC86617B33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F7747-419E-456B-BAD2-E1E7EB7BBF7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61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61C2C-8B8E-46D9-8318-FCC86617B33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F7747-419E-456B-BAD2-E1E7EB7BBF7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2937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61C2C-8B8E-46D9-8318-FCC86617B33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F7747-419E-456B-BAD2-E1E7EB7BBF7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076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61C2C-8B8E-46D9-8318-FCC86617B33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F7747-419E-456B-BAD2-E1E7EB7BBF7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669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61C2C-8B8E-46D9-8318-FCC86617B33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F7747-419E-456B-BAD2-E1E7EB7BBF7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094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61C2C-8B8E-46D9-8318-FCC86617B33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F7747-419E-456B-BAD2-E1E7EB7BBF7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01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61C2C-8B8E-46D9-8318-FCC86617B33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F7747-419E-456B-BAD2-E1E7EB7BBF7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418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61C2C-8B8E-46D9-8318-FCC86617B33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F7747-419E-456B-BAD2-E1E7EB7BBF7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02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61C2C-8B8E-46D9-8318-FCC86617B33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0F7747-419E-456B-BAD2-E1E7EB7BBF7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83744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61C2C-8B8E-46D9-8318-FCC86617B33B}" type="datetimeFigureOut">
              <a:rPr lang="en-US" smtClean="0"/>
              <a:t>1/23/2025</a:t>
            </a:fld>
            <a:endParaRPr lang="en-US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F7747-419E-456B-BAD2-E1E7EB7BBF74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99082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MX" b="1" dirty="0" smtClean="0"/>
              <a:t>AUSENTISMO LABORAL</a:t>
            </a:r>
            <a:endParaRPr lang="en-US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MX" dirty="0" smtClean="0"/>
          </a:p>
        </p:txBody>
      </p:sp>
    </p:spTree>
    <p:extLst>
      <p:ext uri="{BB962C8B-B14F-4D97-AF65-F5344CB8AC3E}">
        <p14:creationId xmlns:p14="http://schemas.microsoft.com/office/powerpoint/2010/main" val="25587038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s-MX" b="1" dirty="0" smtClean="0"/>
              <a:t>Sobre el informe DIPRES de AUSENTISMO LABORAL</a:t>
            </a:r>
            <a:endParaRPr lang="en-US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No se comparte la intención política y economicista del informe.</a:t>
            </a:r>
          </a:p>
          <a:p>
            <a:r>
              <a:rPr lang="es-MX" dirty="0" smtClean="0"/>
              <a:t>No se comparte el concepto de ausentismo laboral por cuanto la licencia médica se entiende como un derecho del y de la trabajadora, ya sea LM o EP.</a:t>
            </a:r>
          </a:p>
          <a:p>
            <a:r>
              <a:rPr lang="es-MX" dirty="0" smtClean="0"/>
              <a:t>Rechazo al incentivo económico propuesto por la DIPRES.</a:t>
            </a:r>
          </a:p>
          <a:p>
            <a:pPr marL="0" indent="0">
              <a:buNone/>
            </a:pPr>
            <a:endParaRPr lang="es-MX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771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b="1" dirty="0" smtClean="0"/>
              <a:t>CARACTERIZACIÓN PROPIA</a:t>
            </a:r>
            <a:endParaRPr lang="en-US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Enfermedad laboral es Multicausal:</a:t>
            </a:r>
          </a:p>
          <a:p>
            <a:r>
              <a:rPr lang="es-MX" dirty="0" smtClean="0"/>
              <a:t>Multifuncionalidad</a:t>
            </a:r>
          </a:p>
          <a:p>
            <a:r>
              <a:rPr lang="es-MX" dirty="0" smtClean="0"/>
              <a:t>Carga funciones versus presupuesto </a:t>
            </a:r>
          </a:p>
          <a:p>
            <a:r>
              <a:rPr lang="es-MX" dirty="0" smtClean="0"/>
              <a:t>Aumento de políticas públicas y no hay aumento presupuestario.</a:t>
            </a:r>
          </a:p>
          <a:p>
            <a:r>
              <a:rPr lang="es-MX" dirty="0" smtClean="0"/>
              <a:t>Mayor carga laboral que no se asocia a mayor dotación y recursos.</a:t>
            </a:r>
          </a:p>
          <a:p>
            <a:r>
              <a:rPr lang="es-MX" dirty="0" smtClean="0"/>
              <a:t>Incentivos perversos</a:t>
            </a:r>
          </a:p>
          <a:p>
            <a:pPr marL="0" indent="0">
              <a:buNone/>
            </a:pPr>
            <a:r>
              <a:rPr lang="es-MX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07828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	</a:t>
            </a:r>
            <a:r>
              <a:rPr lang="es-MX" b="1" dirty="0" smtClean="0"/>
              <a:t>QUÉ HACER</a:t>
            </a:r>
            <a:endParaRPr lang="en-US" b="1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MX" sz="2400" dirty="0" smtClean="0"/>
              <a:t>Este es el inicio de un debate sobre el tema.</a:t>
            </a:r>
          </a:p>
          <a:p>
            <a:r>
              <a:rPr lang="es-MX" sz="2400" dirty="0" smtClean="0"/>
              <a:t>Necesidad de generar un estudio propio por la ANEF que considere la diversidad y la complejidad de las realidades de cada servicio para tener datos propios y hacer frente a cada realidad. </a:t>
            </a:r>
          </a:p>
          <a:p>
            <a:r>
              <a:rPr lang="es-MX" sz="2400" dirty="0" smtClean="0"/>
              <a:t>Cada servicio debe promover la implementación de mesas en la materia.</a:t>
            </a:r>
          </a:p>
          <a:p>
            <a:r>
              <a:rPr lang="es-MX" sz="2400" dirty="0" smtClean="0"/>
              <a:t>Ante posible propuesta legislativa exigir trabajo </a:t>
            </a:r>
            <a:r>
              <a:rPr lang="es-MX" sz="2400" dirty="0" err="1" smtClean="0"/>
              <a:t>prelegislativo</a:t>
            </a:r>
            <a:r>
              <a:rPr lang="es-MX" sz="2400" dirty="0" smtClean="0"/>
              <a:t> que contraste ambos estudios (informes, datos provisionados por la ANEF).</a:t>
            </a:r>
          </a:p>
          <a:p>
            <a:r>
              <a:rPr lang="es-MX" sz="2400" dirty="0" smtClean="0"/>
              <a:t>Considerar rol de Mutualidades y del ISL. </a:t>
            </a:r>
          </a:p>
          <a:p>
            <a:pPr marL="0" indent="0">
              <a:buNone/>
            </a:pPr>
            <a:r>
              <a:rPr lang="es-MX" sz="2400" b="1" dirty="0" smtClean="0"/>
              <a:t>RECHAZAMOS EL INFORME DE LA DIPRES: LAS LICENCIAS MÉDICAS SON UN DERECHO ADQUIRIDO 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4503152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39549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198</Words>
  <Application>Microsoft Office PowerPoint</Application>
  <PresentationFormat>Panorámica</PresentationFormat>
  <Paragraphs>20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Tema de Office</vt:lpstr>
      <vt:lpstr>AUSENTISMO LABORAL</vt:lpstr>
      <vt:lpstr>Sobre el informe DIPRES de AUSENTISMO LABORAL</vt:lpstr>
      <vt:lpstr>CARACTERIZACIÓN PROPIA</vt:lpstr>
      <vt:lpstr> QUÉ HACER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AUSENTISMO LABORAL</dc:title>
  <dc:creator>Melisa Beltran Tapia</dc:creator>
  <cp:lastModifiedBy>Melisa Beltran Tapia</cp:lastModifiedBy>
  <cp:revision>3</cp:revision>
  <dcterms:created xsi:type="dcterms:W3CDTF">2025-01-23T15:33:36Z</dcterms:created>
  <dcterms:modified xsi:type="dcterms:W3CDTF">2025-01-23T15:45:26Z</dcterms:modified>
</cp:coreProperties>
</file>