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BBB20-1C3F-4AEA-BE2E-5F0137EA37D0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DD0F2-FF55-4A24-8312-9F1E54CAE33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7069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DD0F2-FF55-4A24-8312-9F1E54CAE334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700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576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10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21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35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17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771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7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128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057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364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79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5C0C4-A7B2-453D-91D4-DF45A0AA42D3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7A15FC2-C2B5-4223-AF8F-0781C18F6EB5}" type="slidenum">
              <a:rPr lang="es-CL" smtClean="0"/>
              <a:t>‹Nº›</a:t>
            </a:fld>
            <a:endParaRPr lang="es-C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96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F34BD4-4EB0-245C-C75E-1F13C223A0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CL" dirty="0"/>
              <a:t>GRUPO 1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03344FC-ECDE-6B4D-7D96-F95DFD4C81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s-CL" dirty="0"/>
              <a:t>CONFIANZA LEGÍTIMA</a:t>
            </a:r>
          </a:p>
        </p:txBody>
      </p:sp>
    </p:spTree>
    <p:extLst>
      <p:ext uri="{BB962C8B-B14F-4D97-AF65-F5344CB8AC3E}">
        <p14:creationId xmlns:p14="http://schemas.microsoft.com/office/powerpoint/2010/main" val="1081171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4C378A-C1B1-3C79-4DB1-BA6D72939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CONCLUSIONES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E17EDB-7FD5-7D6B-98F4-82C0A2EF6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45061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es-CL" dirty="0"/>
              <a:t>Ley corta para: </a:t>
            </a:r>
          </a:p>
          <a:p>
            <a:pPr lvl="1">
              <a:lnSpc>
                <a:spcPct val="200000"/>
              </a:lnSpc>
            </a:pPr>
            <a:r>
              <a:rPr lang="es-CL" dirty="0"/>
              <a:t>Regular la estabilidad en el empleo de las contratas</a:t>
            </a:r>
          </a:p>
          <a:p>
            <a:pPr lvl="1">
              <a:lnSpc>
                <a:spcPct val="200000"/>
              </a:lnSpc>
            </a:pPr>
            <a:r>
              <a:rPr lang="es-CL" dirty="0"/>
              <a:t>Separar funcionarios de estado de gobierno</a:t>
            </a:r>
          </a:p>
          <a:p>
            <a:pPr>
              <a:lnSpc>
                <a:spcPct val="200000"/>
              </a:lnSpc>
            </a:pPr>
            <a:r>
              <a:rPr lang="es-CL" dirty="0"/>
              <a:t>A mediano-largo plazo, hacer respetar las plantas legales de los servicios (“encasillamientos masivos”)</a:t>
            </a:r>
          </a:p>
          <a:p>
            <a:pPr>
              <a:lnSpc>
                <a:spcPct val="200000"/>
              </a:lnSpc>
            </a:pPr>
            <a:r>
              <a:rPr lang="es-CL" dirty="0"/>
              <a:t> Movilizaciones en marzo con calendario claro de acciones para el 2025</a:t>
            </a:r>
          </a:p>
        </p:txBody>
      </p:sp>
    </p:spTree>
    <p:extLst>
      <p:ext uri="{BB962C8B-B14F-4D97-AF65-F5344CB8AC3E}">
        <p14:creationId xmlns:p14="http://schemas.microsoft.com/office/powerpoint/2010/main" val="2831892716"/>
      </p:ext>
    </p:extLst>
  </p:cSld>
  <p:clrMapOvr>
    <a:masterClrMapping/>
  </p:clrMapOvr>
</p:sld>
</file>

<file path=ppt/theme/theme1.xml><?xml version="1.0" encoding="utf-8"?>
<a:theme xmlns:a="http://schemas.openxmlformats.org/drawingml/2006/main" name="Galería">
  <a:themeElements>
    <a:clrScheme name="Galerí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í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í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111</TotalTime>
  <Words>53</Words>
  <Application>Microsoft Office PowerPoint</Application>
  <PresentationFormat>Panorámica</PresentationFormat>
  <Paragraphs>9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Arial</vt:lpstr>
      <vt:lpstr>Gill Sans MT</vt:lpstr>
      <vt:lpstr>Galería</vt:lpstr>
      <vt:lpstr>GRUPO 1</vt:lpstr>
      <vt:lpstr>CONCLUSIONES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Patricio Lopez San Francisco</dc:creator>
  <cp:lastModifiedBy>Patricio Lopez San Francisco</cp:lastModifiedBy>
  <cp:revision>1</cp:revision>
  <dcterms:created xsi:type="dcterms:W3CDTF">2025-01-23T15:34:50Z</dcterms:created>
  <dcterms:modified xsi:type="dcterms:W3CDTF">2025-01-23T17:25:51Z</dcterms:modified>
</cp:coreProperties>
</file>