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257" r:id="rId3"/>
    <p:sldId id="258" r:id="rId4"/>
    <p:sldId id="260" r:id="rId5"/>
    <p:sldId id="259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AD1359C-07F3-482F-89E1-1E68B6DE9143}" v="10" dt="2025-01-22T17:14:05.508"/>
    <p1510:client id="{A140F471-9954-4E08-BE19-2BB90F5E2401}" v="96" dt="2025-01-22T17:39:03.054"/>
    <p1510:client id="{D24B7295-709D-4221-8F50-D227EC50AEE2}" v="301" dt="2025-01-22T21:06:23.55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64" autoAdjust="0"/>
    <p:restoredTop sz="94660"/>
  </p:normalViewPr>
  <p:slideViewPr>
    <p:cSldViewPr snapToGrid="0">
      <p:cViewPr varScale="1">
        <p:scale>
          <a:sx n="70" d="100"/>
          <a:sy n="70" d="100"/>
        </p:scale>
        <p:origin x="1306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ía Eugenia Castillo Díaz" userId="f77136f758dd2bbf" providerId="LiveId" clId="{D24B7295-709D-4221-8F50-D227EC50AEE2}"/>
    <pc:docChg chg="delSld modSld">
      <pc:chgData name="María Eugenia Castillo Díaz" userId="f77136f758dd2bbf" providerId="LiveId" clId="{D24B7295-709D-4221-8F50-D227EC50AEE2}" dt="2025-01-22T21:06:23.551" v="447" actId="20577"/>
      <pc:docMkLst>
        <pc:docMk/>
      </pc:docMkLst>
      <pc:sldChg chg="modSp">
        <pc:chgData name="María Eugenia Castillo Díaz" userId="f77136f758dd2bbf" providerId="LiveId" clId="{D24B7295-709D-4221-8F50-D227EC50AEE2}" dt="2025-01-22T21:06:23.551" v="447" actId="20577"/>
        <pc:sldMkLst>
          <pc:docMk/>
          <pc:sldMk cId="2884902198" sldId="258"/>
        </pc:sldMkLst>
        <pc:graphicFrameChg chg="mod">
          <ac:chgData name="María Eugenia Castillo Díaz" userId="f77136f758dd2bbf" providerId="LiveId" clId="{D24B7295-709D-4221-8F50-D227EC50AEE2}" dt="2025-01-22T21:06:23.551" v="447" actId="20577"/>
          <ac:graphicFrameMkLst>
            <pc:docMk/>
            <pc:sldMk cId="2884902198" sldId="258"/>
            <ac:graphicFrameMk id="5" creationId="{5B265BFD-998A-C914-A93A-8BD98CECC09B}"/>
          </ac:graphicFrameMkLst>
        </pc:graphicFrameChg>
      </pc:sldChg>
      <pc:sldChg chg="del">
        <pc:chgData name="María Eugenia Castillo Díaz" userId="f77136f758dd2bbf" providerId="LiveId" clId="{D24B7295-709D-4221-8F50-D227EC50AEE2}" dt="2025-01-22T21:01:44.635" v="121" actId="2696"/>
        <pc:sldMkLst>
          <pc:docMk/>
          <pc:sldMk cId="1242133397" sldId="259"/>
        </pc:sldMkLst>
      </pc:sldChg>
      <pc:sldChg chg="modSp mod">
        <pc:chgData name="María Eugenia Castillo Díaz" userId="f77136f758dd2bbf" providerId="LiveId" clId="{D24B7295-709D-4221-8F50-D227EC50AEE2}" dt="2025-01-22T21:02:10.624" v="147" actId="20577"/>
        <pc:sldMkLst>
          <pc:docMk/>
          <pc:sldMk cId="4094873407" sldId="260"/>
        </pc:sldMkLst>
        <pc:spChg chg="mod">
          <ac:chgData name="María Eugenia Castillo Díaz" userId="f77136f758dd2bbf" providerId="LiveId" clId="{D24B7295-709D-4221-8F50-D227EC50AEE2}" dt="2025-01-22T21:02:10.624" v="147" actId="20577"/>
          <ac:spMkLst>
            <pc:docMk/>
            <pc:sldMk cId="4094873407" sldId="260"/>
            <ac:spMk id="2" creationId="{2283D3FC-54FB-D97A-7C8C-6648A5072D45}"/>
          </ac:spMkLst>
        </pc:spChg>
      </pc:sldChg>
      <pc:sldChg chg="modSp mod">
        <pc:chgData name="María Eugenia Castillo Díaz" userId="f77136f758dd2bbf" providerId="LiveId" clId="{D24B7295-709D-4221-8F50-D227EC50AEE2}" dt="2025-01-22T19:51:11.979" v="120" actId="20577"/>
        <pc:sldMkLst>
          <pc:docMk/>
          <pc:sldMk cId="2482443662" sldId="667"/>
        </pc:sldMkLst>
        <pc:spChg chg="mod">
          <ac:chgData name="María Eugenia Castillo Díaz" userId="f77136f758dd2bbf" providerId="LiveId" clId="{D24B7295-709D-4221-8F50-D227EC50AEE2}" dt="2025-01-22T19:51:11.979" v="120" actId="20577"/>
          <ac:spMkLst>
            <pc:docMk/>
            <pc:sldMk cId="2482443662" sldId="667"/>
            <ac:spMk id="3" creationId="{38BC37A3-C41B-BA27-B912-D7BD6566B20A}"/>
          </ac:spMkLst>
        </pc:spChg>
      </pc:sldChg>
    </pc:docChg>
  </pc:docChgLst>
  <pc:docChgLst>
    <pc:chgData name="María Eugenia Castillo Díaz" userId="f77136f758dd2bbf" providerId="LiveId" clId="{A140F471-9954-4E08-BE19-2BB90F5E2401}"/>
    <pc:docChg chg="delSld modSld">
      <pc:chgData name="María Eugenia Castillo Díaz" userId="f77136f758dd2bbf" providerId="LiveId" clId="{A140F471-9954-4E08-BE19-2BB90F5E2401}" dt="2025-01-22T17:39:23.554" v="97" actId="790"/>
      <pc:docMkLst>
        <pc:docMk/>
      </pc:docMkLst>
      <pc:sldChg chg="modSp modAnim">
        <pc:chgData name="María Eugenia Castillo Díaz" userId="f77136f758dd2bbf" providerId="LiveId" clId="{A140F471-9954-4E08-BE19-2BB90F5E2401}" dt="2025-01-22T17:39:03.054" v="95" actId="20577"/>
        <pc:sldMkLst>
          <pc:docMk/>
          <pc:sldMk cId="1719695371" sldId="256"/>
        </pc:sldMkLst>
        <pc:spChg chg="mod">
          <ac:chgData name="María Eugenia Castillo Díaz" userId="f77136f758dd2bbf" providerId="LiveId" clId="{A140F471-9954-4E08-BE19-2BB90F5E2401}" dt="2025-01-22T17:38:35.906" v="32" actId="20577"/>
          <ac:spMkLst>
            <pc:docMk/>
            <pc:sldMk cId="1719695371" sldId="256"/>
            <ac:spMk id="2" creationId="{8E36AE83-3C80-43DC-6F85-F1DCF39CC0E5}"/>
          </ac:spMkLst>
        </pc:spChg>
        <pc:spChg chg="mod">
          <ac:chgData name="María Eugenia Castillo Díaz" userId="f77136f758dd2bbf" providerId="LiveId" clId="{A140F471-9954-4E08-BE19-2BB90F5E2401}" dt="2025-01-22T17:39:03.054" v="95" actId="20577"/>
          <ac:spMkLst>
            <pc:docMk/>
            <pc:sldMk cId="1719695371" sldId="256"/>
            <ac:spMk id="3" creationId="{72CB368A-73ED-5020-13AB-96E24E345B07}"/>
          </ac:spMkLst>
        </pc:spChg>
      </pc:sldChg>
      <pc:sldChg chg="del">
        <pc:chgData name="María Eugenia Castillo Díaz" userId="f77136f758dd2bbf" providerId="LiveId" clId="{A140F471-9954-4E08-BE19-2BB90F5E2401}" dt="2025-01-22T17:39:11.311" v="96" actId="47"/>
        <pc:sldMkLst>
          <pc:docMk/>
          <pc:sldMk cId="3630948917" sldId="273"/>
        </pc:sldMkLst>
      </pc:sldChg>
      <pc:sldChg chg="modSp mod">
        <pc:chgData name="María Eugenia Castillo Díaz" userId="f77136f758dd2bbf" providerId="LiveId" clId="{A140F471-9954-4E08-BE19-2BB90F5E2401}" dt="2025-01-22T17:39:23.554" v="97" actId="790"/>
        <pc:sldMkLst>
          <pc:docMk/>
          <pc:sldMk cId="1488933148" sldId="669"/>
        </pc:sldMkLst>
        <pc:spChg chg="mod">
          <ac:chgData name="María Eugenia Castillo Díaz" userId="f77136f758dd2bbf" providerId="LiveId" clId="{A140F471-9954-4E08-BE19-2BB90F5E2401}" dt="2025-01-22T17:39:23.554" v="97" actId="790"/>
          <ac:spMkLst>
            <pc:docMk/>
            <pc:sldMk cId="1488933148" sldId="669"/>
            <ac:spMk id="2" creationId="{A83CAC8D-FD14-777E-B1AE-387B4FA00D57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C9751DB-6438-435D-AC78-F5808BAC4DC2}" type="doc">
      <dgm:prSet loTypeId="urn:microsoft.com/office/officeart/2005/8/layout/vList2" loCatId="list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772AB207-C1CC-484C-882D-BF3E9FF972ED}">
      <dgm:prSet/>
      <dgm:spPr/>
      <dgm:t>
        <a:bodyPr/>
        <a:lstStyle/>
        <a:p>
          <a:r>
            <a:rPr lang="es-MX"/>
            <a:t>Sumarios sin el principio al debido proceso. Deben tener objetividad y autonomía. </a:t>
          </a:r>
          <a:endParaRPr lang="en-US"/>
        </a:p>
      </dgm:t>
    </dgm:pt>
    <dgm:pt modelId="{917E3B38-A5EB-4ABD-8ECF-33D2FA34D27E}" type="parTrans" cxnId="{6D1AAF16-DBDA-40BE-926D-2BCD0E703A2A}">
      <dgm:prSet/>
      <dgm:spPr/>
      <dgm:t>
        <a:bodyPr/>
        <a:lstStyle/>
        <a:p>
          <a:endParaRPr lang="en-US"/>
        </a:p>
      </dgm:t>
    </dgm:pt>
    <dgm:pt modelId="{08410AA9-F45A-4CE1-A048-D01D03F9857B}" type="sibTrans" cxnId="{6D1AAF16-DBDA-40BE-926D-2BCD0E703A2A}">
      <dgm:prSet/>
      <dgm:spPr/>
      <dgm:t>
        <a:bodyPr/>
        <a:lstStyle/>
        <a:p>
          <a:endParaRPr lang="en-US"/>
        </a:p>
      </dgm:t>
    </dgm:pt>
    <dgm:pt modelId="{2E860381-38EB-4745-9AD6-6AA1C0136986}">
      <dgm:prSet/>
      <dgm:spPr/>
      <dgm:t>
        <a:bodyPr/>
        <a:lstStyle/>
        <a:p>
          <a:r>
            <a:rPr lang="es-MX"/>
            <a:t>Institucionalmente CGR no es de FFPP, sino de cuidado del presupuesto de la nación</a:t>
          </a:r>
          <a:endParaRPr lang="en-US"/>
        </a:p>
      </dgm:t>
    </dgm:pt>
    <dgm:pt modelId="{A3C20BD2-3E67-4339-BA7A-7244F5568F5A}" type="parTrans" cxnId="{B567FBD7-5A21-476B-90F2-0A0BABFAF7DD}">
      <dgm:prSet/>
      <dgm:spPr/>
      <dgm:t>
        <a:bodyPr/>
        <a:lstStyle/>
        <a:p>
          <a:endParaRPr lang="en-US"/>
        </a:p>
      </dgm:t>
    </dgm:pt>
    <dgm:pt modelId="{DB63A3B0-666A-4315-983C-0DFBA76325DF}" type="sibTrans" cxnId="{B567FBD7-5A21-476B-90F2-0A0BABFAF7DD}">
      <dgm:prSet/>
      <dgm:spPr/>
      <dgm:t>
        <a:bodyPr/>
        <a:lstStyle/>
        <a:p>
          <a:endParaRPr lang="en-US"/>
        </a:p>
      </dgm:t>
    </dgm:pt>
    <dgm:pt modelId="{EB8BF3F4-B2C0-46D0-ADE8-DFD08A465A28}">
      <dgm:prSet/>
      <dgm:spPr/>
      <dgm:t>
        <a:bodyPr/>
        <a:lstStyle/>
        <a:p>
          <a:r>
            <a:rPr lang="es-MX"/>
            <a:t>Institucionalidad impuesta por dictadura. Requiere un cambio estructural.</a:t>
          </a:r>
          <a:endParaRPr lang="en-US"/>
        </a:p>
      </dgm:t>
    </dgm:pt>
    <dgm:pt modelId="{BD684671-19EA-47F5-947F-09092C4A6103}" type="parTrans" cxnId="{754720D6-3573-4715-AD19-28BC2571F560}">
      <dgm:prSet/>
      <dgm:spPr/>
      <dgm:t>
        <a:bodyPr/>
        <a:lstStyle/>
        <a:p>
          <a:endParaRPr lang="en-US"/>
        </a:p>
      </dgm:t>
    </dgm:pt>
    <dgm:pt modelId="{08C4C52B-FD52-4DB9-8D9C-917A276C7D0E}" type="sibTrans" cxnId="{754720D6-3573-4715-AD19-28BC2571F560}">
      <dgm:prSet/>
      <dgm:spPr/>
      <dgm:t>
        <a:bodyPr/>
        <a:lstStyle/>
        <a:p>
          <a:endParaRPr lang="en-US"/>
        </a:p>
      </dgm:t>
    </dgm:pt>
    <dgm:pt modelId="{1D26730F-4DB6-484B-8945-31DE6E9D0006}" type="pres">
      <dgm:prSet presAssocID="{FC9751DB-6438-435D-AC78-F5808BAC4DC2}" presName="linear" presStyleCnt="0">
        <dgm:presLayoutVars>
          <dgm:animLvl val="lvl"/>
          <dgm:resizeHandles val="exact"/>
        </dgm:presLayoutVars>
      </dgm:prSet>
      <dgm:spPr/>
    </dgm:pt>
    <dgm:pt modelId="{9BA700C1-1B3B-40F2-9AE3-E8D65F5E7709}" type="pres">
      <dgm:prSet presAssocID="{772AB207-C1CC-484C-882D-BF3E9FF972ED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3F36197C-5DB6-462D-98E3-208E7553A47A}" type="pres">
      <dgm:prSet presAssocID="{08410AA9-F45A-4CE1-A048-D01D03F9857B}" presName="spacer" presStyleCnt="0"/>
      <dgm:spPr/>
    </dgm:pt>
    <dgm:pt modelId="{04AFFE7C-0911-42CC-B4D8-37B8E8F4214B}" type="pres">
      <dgm:prSet presAssocID="{2E860381-38EB-4745-9AD6-6AA1C0136986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1C625AF1-ECB1-4FA9-A3BE-A90818403F03}" type="pres">
      <dgm:prSet presAssocID="{DB63A3B0-666A-4315-983C-0DFBA76325DF}" presName="spacer" presStyleCnt="0"/>
      <dgm:spPr/>
    </dgm:pt>
    <dgm:pt modelId="{82B4454B-D878-41BC-90FA-C59750DE6870}" type="pres">
      <dgm:prSet presAssocID="{EB8BF3F4-B2C0-46D0-ADE8-DFD08A465A28}" presName="parentText" presStyleLbl="node1" presStyleIdx="2" presStyleCnt="3">
        <dgm:presLayoutVars>
          <dgm:chMax val="0"/>
          <dgm:bulletEnabled val="1"/>
        </dgm:presLayoutVars>
      </dgm:prSet>
      <dgm:spPr/>
    </dgm:pt>
  </dgm:ptLst>
  <dgm:cxnLst>
    <dgm:cxn modelId="{6D1AAF16-DBDA-40BE-926D-2BCD0E703A2A}" srcId="{FC9751DB-6438-435D-AC78-F5808BAC4DC2}" destId="{772AB207-C1CC-484C-882D-BF3E9FF972ED}" srcOrd="0" destOrd="0" parTransId="{917E3B38-A5EB-4ABD-8ECF-33D2FA34D27E}" sibTransId="{08410AA9-F45A-4CE1-A048-D01D03F9857B}"/>
    <dgm:cxn modelId="{1CD0263F-EE85-43B2-BC36-3B28FFC32619}" type="presOf" srcId="{772AB207-C1CC-484C-882D-BF3E9FF972ED}" destId="{9BA700C1-1B3B-40F2-9AE3-E8D65F5E7709}" srcOrd="0" destOrd="0" presId="urn:microsoft.com/office/officeart/2005/8/layout/vList2"/>
    <dgm:cxn modelId="{A2A29440-9A5A-4710-AC83-7643ADC3D446}" type="presOf" srcId="{EB8BF3F4-B2C0-46D0-ADE8-DFD08A465A28}" destId="{82B4454B-D878-41BC-90FA-C59750DE6870}" srcOrd="0" destOrd="0" presId="urn:microsoft.com/office/officeart/2005/8/layout/vList2"/>
    <dgm:cxn modelId="{FAD337AC-325C-4D45-92DF-4A4615F4F88B}" type="presOf" srcId="{FC9751DB-6438-435D-AC78-F5808BAC4DC2}" destId="{1D26730F-4DB6-484B-8945-31DE6E9D0006}" srcOrd="0" destOrd="0" presId="urn:microsoft.com/office/officeart/2005/8/layout/vList2"/>
    <dgm:cxn modelId="{4B0D7AB7-DBB6-435D-AE2B-4D4E999DA9DD}" type="presOf" srcId="{2E860381-38EB-4745-9AD6-6AA1C0136986}" destId="{04AFFE7C-0911-42CC-B4D8-37B8E8F4214B}" srcOrd="0" destOrd="0" presId="urn:microsoft.com/office/officeart/2005/8/layout/vList2"/>
    <dgm:cxn modelId="{754720D6-3573-4715-AD19-28BC2571F560}" srcId="{FC9751DB-6438-435D-AC78-F5808BAC4DC2}" destId="{EB8BF3F4-B2C0-46D0-ADE8-DFD08A465A28}" srcOrd="2" destOrd="0" parTransId="{BD684671-19EA-47F5-947F-09092C4A6103}" sibTransId="{08C4C52B-FD52-4DB9-8D9C-917A276C7D0E}"/>
    <dgm:cxn modelId="{B567FBD7-5A21-476B-90F2-0A0BABFAF7DD}" srcId="{FC9751DB-6438-435D-AC78-F5808BAC4DC2}" destId="{2E860381-38EB-4745-9AD6-6AA1C0136986}" srcOrd="1" destOrd="0" parTransId="{A3C20BD2-3E67-4339-BA7A-7244F5568F5A}" sibTransId="{DB63A3B0-666A-4315-983C-0DFBA76325DF}"/>
    <dgm:cxn modelId="{FE712C0D-7DBF-4A5E-956E-E04A27FF0A56}" type="presParOf" srcId="{1D26730F-4DB6-484B-8945-31DE6E9D0006}" destId="{9BA700C1-1B3B-40F2-9AE3-E8D65F5E7709}" srcOrd="0" destOrd="0" presId="urn:microsoft.com/office/officeart/2005/8/layout/vList2"/>
    <dgm:cxn modelId="{DE6D23D2-F6B3-4FF0-BD58-A1AA97093384}" type="presParOf" srcId="{1D26730F-4DB6-484B-8945-31DE6E9D0006}" destId="{3F36197C-5DB6-462D-98E3-208E7553A47A}" srcOrd="1" destOrd="0" presId="urn:microsoft.com/office/officeart/2005/8/layout/vList2"/>
    <dgm:cxn modelId="{5EF96C61-EEA3-4AEA-AA8A-E0B7DB6BF0C1}" type="presParOf" srcId="{1D26730F-4DB6-484B-8945-31DE6E9D0006}" destId="{04AFFE7C-0911-42CC-B4D8-37B8E8F4214B}" srcOrd="2" destOrd="0" presId="urn:microsoft.com/office/officeart/2005/8/layout/vList2"/>
    <dgm:cxn modelId="{328C8BDC-EB5C-419E-879A-AB7BA9247F99}" type="presParOf" srcId="{1D26730F-4DB6-484B-8945-31DE6E9D0006}" destId="{1C625AF1-ECB1-4FA9-A3BE-A90818403F03}" srcOrd="3" destOrd="0" presId="urn:microsoft.com/office/officeart/2005/8/layout/vList2"/>
    <dgm:cxn modelId="{33D64B33-FAD0-4984-BFB1-6955349C2CA5}" type="presParOf" srcId="{1D26730F-4DB6-484B-8945-31DE6E9D0006}" destId="{82B4454B-D878-41BC-90FA-C59750DE6870}" srcOrd="4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F6155EF-C118-4CED-BD14-164EFF964BE6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940D9941-E923-4AAD-A4E2-FEE63C6ABDA2}">
      <dgm:prSet/>
      <dgm:spPr/>
      <dgm:t>
        <a:bodyPr/>
        <a:lstStyle/>
        <a:p>
          <a:r>
            <a:rPr lang="es-MX" baseline="0"/>
            <a:t>Tribunales especiales</a:t>
          </a:r>
          <a:endParaRPr lang="en-US"/>
        </a:p>
      </dgm:t>
    </dgm:pt>
    <dgm:pt modelId="{0E3AD206-7D36-4362-BE48-0ADA9804E867}" type="parTrans" cxnId="{0658F46D-8A4E-40F9-93F7-D2D5C6D77C58}">
      <dgm:prSet/>
      <dgm:spPr/>
      <dgm:t>
        <a:bodyPr/>
        <a:lstStyle/>
        <a:p>
          <a:endParaRPr lang="en-US"/>
        </a:p>
      </dgm:t>
    </dgm:pt>
    <dgm:pt modelId="{8686524A-4B97-458F-8121-C9C8432D9828}" type="sibTrans" cxnId="{0658F46D-8A4E-40F9-93F7-D2D5C6D77C58}">
      <dgm:prSet/>
      <dgm:spPr/>
      <dgm:t>
        <a:bodyPr/>
        <a:lstStyle/>
        <a:p>
          <a:endParaRPr lang="en-US"/>
        </a:p>
      </dgm:t>
    </dgm:pt>
    <dgm:pt modelId="{A055E522-DFDD-41A2-9B3F-28BE5C85AAA0}">
      <dgm:prSet/>
      <dgm:spPr/>
      <dgm:t>
        <a:bodyPr/>
        <a:lstStyle/>
        <a:p>
          <a:r>
            <a:rPr lang="es-MX" baseline="0"/>
            <a:t>Especialidad necesaria en el tema. </a:t>
          </a:r>
          <a:endParaRPr lang="en-US"/>
        </a:p>
      </dgm:t>
    </dgm:pt>
    <dgm:pt modelId="{7E4C1E9C-E99E-4F7B-ABC5-8EB3BF33232E}" type="parTrans" cxnId="{749186C6-1639-4930-99C0-9F16AA8BABD8}">
      <dgm:prSet/>
      <dgm:spPr/>
      <dgm:t>
        <a:bodyPr/>
        <a:lstStyle/>
        <a:p>
          <a:endParaRPr lang="en-US"/>
        </a:p>
      </dgm:t>
    </dgm:pt>
    <dgm:pt modelId="{4288708B-D000-480A-8CE6-5E2168AE511E}" type="sibTrans" cxnId="{749186C6-1639-4930-99C0-9F16AA8BABD8}">
      <dgm:prSet/>
      <dgm:spPr/>
      <dgm:t>
        <a:bodyPr/>
        <a:lstStyle/>
        <a:p>
          <a:endParaRPr lang="en-US"/>
        </a:p>
      </dgm:t>
    </dgm:pt>
    <dgm:pt modelId="{71CB746B-2CE0-45F4-B831-0836652EC71D}">
      <dgm:prSet/>
      <dgm:spPr/>
      <dgm:t>
        <a:bodyPr/>
        <a:lstStyle/>
        <a:p>
          <a:r>
            <a:rPr lang="es-MX" baseline="0"/>
            <a:t>Que dependan del Poder Judicial</a:t>
          </a:r>
          <a:r>
            <a:rPr lang="es-CL" baseline="0"/>
            <a:t> y no de la Administración</a:t>
          </a:r>
          <a:endParaRPr lang="en-US"/>
        </a:p>
      </dgm:t>
    </dgm:pt>
    <dgm:pt modelId="{24646F34-D72D-4C0C-A473-49A0BE2D4C4B}" type="parTrans" cxnId="{0664A5F7-8443-47EB-B17B-BEA4AA1DFD2E}">
      <dgm:prSet/>
      <dgm:spPr/>
      <dgm:t>
        <a:bodyPr/>
        <a:lstStyle/>
        <a:p>
          <a:endParaRPr lang="en-US"/>
        </a:p>
      </dgm:t>
    </dgm:pt>
    <dgm:pt modelId="{4333AF58-CB1E-4AB5-9B80-A19ED1164185}" type="sibTrans" cxnId="{0664A5F7-8443-47EB-B17B-BEA4AA1DFD2E}">
      <dgm:prSet/>
      <dgm:spPr/>
      <dgm:t>
        <a:bodyPr/>
        <a:lstStyle/>
        <a:p>
          <a:endParaRPr lang="en-US"/>
        </a:p>
      </dgm:t>
    </dgm:pt>
    <dgm:pt modelId="{F194E533-4622-4448-B3B8-FC844567157F}" type="pres">
      <dgm:prSet presAssocID="{BF6155EF-C118-4CED-BD14-164EFF964BE6}" presName="diagram" presStyleCnt="0">
        <dgm:presLayoutVars>
          <dgm:dir/>
          <dgm:resizeHandles val="exact"/>
        </dgm:presLayoutVars>
      </dgm:prSet>
      <dgm:spPr/>
    </dgm:pt>
    <dgm:pt modelId="{8A2B1E70-BE78-4141-8826-D35752468450}" type="pres">
      <dgm:prSet presAssocID="{940D9941-E923-4AAD-A4E2-FEE63C6ABDA2}" presName="node" presStyleLbl="node1" presStyleIdx="0" presStyleCnt="3">
        <dgm:presLayoutVars>
          <dgm:bulletEnabled val="1"/>
        </dgm:presLayoutVars>
      </dgm:prSet>
      <dgm:spPr/>
    </dgm:pt>
    <dgm:pt modelId="{34ED231B-59DD-439A-8611-B92C8CFB854D}" type="pres">
      <dgm:prSet presAssocID="{8686524A-4B97-458F-8121-C9C8432D9828}" presName="sibTrans" presStyleCnt="0"/>
      <dgm:spPr/>
    </dgm:pt>
    <dgm:pt modelId="{529467C8-0A97-4B2D-9E93-8A14CAE21892}" type="pres">
      <dgm:prSet presAssocID="{A055E522-DFDD-41A2-9B3F-28BE5C85AAA0}" presName="node" presStyleLbl="node1" presStyleIdx="1" presStyleCnt="3">
        <dgm:presLayoutVars>
          <dgm:bulletEnabled val="1"/>
        </dgm:presLayoutVars>
      </dgm:prSet>
      <dgm:spPr/>
    </dgm:pt>
    <dgm:pt modelId="{E439909F-0FC2-4AE6-A00E-8247D225F877}" type="pres">
      <dgm:prSet presAssocID="{4288708B-D000-480A-8CE6-5E2168AE511E}" presName="sibTrans" presStyleCnt="0"/>
      <dgm:spPr/>
    </dgm:pt>
    <dgm:pt modelId="{938B1F98-204E-4254-A698-DB9ADB6F8053}" type="pres">
      <dgm:prSet presAssocID="{71CB746B-2CE0-45F4-B831-0836652EC71D}" presName="node" presStyleLbl="node1" presStyleIdx="2" presStyleCnt="3">
        <dgm:presLayoutVars>
          <dgm:bulletEnabled val="1"/>
        </dgm:presLayoutVars>
      </dgm:prSet>
      <dgm:spPr/>
    </dgm:pt>
  </dgm:ptLst>
  <dgm:cxnLst>
    <dgm:cxn modelId="{8F430215-3E23-49ED-8963-25FF9CCCB55B}" type="presOf" srcId="{71CB746B-2CE0-45F4-B831-0836652EC71D}" destId="{938B1F98-204E-4254-A698-DB9ADB6F8053}" srcOrd="0" destOrd="0" presId="urn:microsoft.com/office/officeart/2005/8/layout/default"/>
    <dgm:cxn modelId="{0658F46D-8A4E-40F9-93F7-D2D5C6D77C58}" srcId="{BF6155EF-C118-4CED-BD14-164EFF964BE6}" destId="{940D9941-E923-4AAD-A4E2-FEE63C6ABDA2}" srcOrd="0" destOrd="0" parTransId="{0E3AD206-7D36-4362-BE48-0ADA9804E867}" sibTransId="{8686524A-4B97-458F-8121-C9C8432D9828}"/>
    <dgm:cxn modelId="{DAFD784F-05F8-4451-A166-54167819A6D6}" type="presOf" srcId="{940D9941-E923-4AAD-A4E2-FEE63C6ABDA2}" destId="{8A2B1E70-BE78-4141-8826-D35752468450}" srcOrd="0" destOrd="0" presId="urn:microsoft.com/office/officeart/2005/8/layout/default"/>
    <dgm:cxn modelId="{CC58CB95-E42B-4240-929D-F05FB09D65E9}" type="presOf" srcId="{BF6155EF-C118-4CED-BD14-164EFF964BE6}" destId="{F194E533-4622-4448-B3B8-FC844567157F}" srcOrd="0" destOrd="0" presId="urn:microsoft.com/office/officeart/2005/8/layout/default"/>
    <dgm:cxn modelId="{38DACD9A-3ED3-4D72-847D-720255F50A60}" type="presOf" srcId="{A055E522-DFDD-41A2-9B3F-28BE5C85AAA0}" destId="{529467C8-0A97-4B2D-9E93-8A14CAE21892}" srcOrd="0" destOrd="0" presId="urn:microsoft.com/office/officeart/2005/8/layout/default"/>
    <dgm:cxn modelId="{749186C6-1639-4930-99C0-9F16AA8BABD8}" srcId="{BF6155EF-C118-4CED-BD14-164EFF964BE6}" destId="{A055E522-DFDD-41A2-9B3F-28BE5C85AAA0}" srcOrd="1" destOrd="0" parTransId="{7E4C1E9C-E99E-4F7B-ABC5-8EB3BF33232E}" sibTransId="{4288708B-D000-480A-8CE6-5E2168AE511E}"/>
    <dgm:cxn modelId="{0664A5F7-8443-47EB-B17B-BEA4AA1DFD2E}" srcId="{BF6155EF-C118-4CED-BD14-164EFF964BE6}" destId="{71CB746B-2CE0-45F4-B831-0836652EC71D}" srcOrd="2" destOrd="0" parTransId="{24646F34-D72D-4C0C-A473-49A0BE2D4C4B}" sibTransId="{4333AF58-CB1E-4AB5-9B80-A19ED1164185}"/>
    <dgm:cxn modelId="{CE9796D6-108D-4FAD-8E4C-3731403C6619}" type="presParOf" srcId="{F194E533-4622-4448-B3B8-FC844567157F}" destId="{8A2B1E70-BE78-4141-8826-D35752468450}" srcOrd="0" destOrd="0" presId="urn:microsoft.com/office/officeart/2005/8/layout/default"/>
    <dgm:cxn modelId="{334A0A75-0D51-43AF-AFC6-B93092B0A142}" type="presParOf" srcId="{F194E533-4622-4448-B3B8-FC844567157F}" destId="{34ED231B-59DD-439A-8611-B92C8CFB854D}" srcOrd="1" destOrd="0" presId="urn:microsoft.com/office/officeart/2005/8/layout/default"/>
    <dgm:cxn modelId="{4C11B847-748B-45A1-8A74-9F3BA8C2A761}" type="presParOf" srcId="{F194E533-4622-4448-B3B8-FC844567157F}" destId="{529467C8-0A97-4B2D-9E93-8A14CAE21892}" srcOrd="2" destOrd="0" presId="urn:microsoft.com/office/officeart/2005/8/layout/default"/>
    <dgm:cxn modelId="{4ACE74FE-4574-4A94-8BF0-398B3D86C4E8}" type="presParOf" srcId="{F194E533-4622-4448-B3B8-FC844567157F}" destId="{E439909F-0FC2-4AE6-A00E-8247D225F877}" srcOrd="3" destOrd="0" presId="urn:microsoft.com/office/officeart/2005/8/layout/default"/>
    <dgm:cxn modelId="{E15E84B9-C801-41D9-9011-9D307B3042B8}" type="presParOf" srcId="{F194E533-4622-4448-B3B8-FC844567157F}" destId="{938B1F98-204E-4254-A698-DB9ADB6F8053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40764E6-8199-41E1-9383-C130C369CE22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166DF950-FCAA-41EC-B345-4096211C4069}">
      <dgm:prSet/>
      <dgm:spPr/>
      <dgm:t>
        <a:bodyPr/>
        <a:lstStyle/>
        <a:p>
          <a:r>
            <a:rPr lang="es-MX"/>
            <a:t>Competencia: que no se restrinja ir a otras instancias de tribunales. Que no se limite a una única instancia.</a:t>
          </a:r>
          <a:endParaRPr lang="en-US"/>
        </a:p>
      </dgm:t>
    </dgm:pt>
    <dgm:pt modelId="{3162193A-0EC0-4A2C-A3A5-555F19B4C15B}" type="parTrans" cxnId="{500A0B84-C302-4143-9C09-E368A66C3822}">
      <dgm:prSet/>
      <dgm:spPr/>
      <dgm:t>
        <a:bodyPr/>
        <a:lstStyle/>
        <a:p>
          <a:endParaRPr lang="en-US"/>
        </a:p>
      </dgm:t>
    </dgm:pt>
    <dgm:pt modelId="{490ECF65-9A0B-41C5-9B9F-CE6E428020E9}" type="sibTrans" cxnId="{500A0B84-C302-4143-9C09-E368A66C3822}">
      <dgm:prSet/>
      <dgm:spPr/>
      <dgm:t>
        <a:bodyPr/>
        <a:lstStyle/>
        <a:p>
          <a:endParaRPr lang="en-US"/>
        </a:p>
      </dgm:t>
    </dgm:pt>
    <dgm:pt modelId="{33B82EF3-E97E-4EB3-833C-685574962E95}">
      <dgm:prSet/>
      <dgm:spPr/>
      <dgm:t>
        <a:bodyPr/>
        <a:lstStyle/>
        <a:p>
          <a:r>
            <a:rPr lang="es-MX"/>
            <a:t>Se hablo de la posibilidad de un defensor de funcionarios públicos</a:t>
          </a:r>
          <a:endParaRPr lang="en-US"/>
        </a:p>
      </dgm:t>
    </dgm:pt>
    <dgm:pt modelId="{734D0E3E-D2FD-47C4-8F92-26CF51380E98}" type="parTrans" cxnId="{DE42A8F7-3133-40D5-BE6C-90A4B51B0B9F}">
      <dgm:prSet/>
      <dgm:spPr/>
      <dgm:t>
        <a:bodyPr/>
        <a:lstStyle/>
        <a:p>
          <a:endParaRPr lang="en-US"/>
        </a:p>
      </dgm:t>
    </dgm:pt>
    <dgm:pt modelId="{4F0F55D1-6D0E-40F0-B066-BB3F7DBE9A61}" type="sibTrans" cxnId="{DE42A8F7-3133-40D5-BE6C-90A4B51B0B9F}">
      <dgm:prSet/>
      <dgm:spPr/>
      <dgm:t>
        <a:bodyPr/>
        <a:lstStyle/>
        <a:p>
          <a:endParaRPr lang="en-US"/>
        </a:p>
      </dgm:t>
    </dgm:pt>
    <dgm:pt modelId="{9B66A64C-1A41-491B-9A35-BC5817A02BF9}">
      <dgm:prSet/>
      <dgm:spPr/>
      <dgm:t>
        <a:bodyPr/>
        <a:lstStyle/>
        <a:p>
          <a:r>
            <a:rPr lang="es-MX"/>
            <a:t>Que la jurisprudencia sea un factor, pero no determinante de lo sustantivo del fallo, considerando tanto la jurisprudencia CGR y PJUD. </a:t>
          </a:r>
          <a:endParaRPr lang="en-US"/>
        </a:p>
      </dgm:t>
    </dgm:pt>
    <dgm:pt modelId="{4CCD665E-E8D5-46FF-8CAE-3E451E5D6E25}" type="parTrans" cxnId="{92CD30BB-9583-4C4F-BCAF-01B280FB34F4}">
      <dgm:prSet/>
      <dgm:spPr/>
      <dgm:t>
        <a:bodyPr/>
        <a:lstStyle/>
        <a:p>
          <a:endParaRPr lang="en-US"/>
        </a:p>
      </dgm:t>
    </dgm:pt>
    <dgm:pt modelId="{5AD94924-5B66-4608-81ED-4559313DD022}" type="sibTrans" cxnId="{92CD30BB-9583-4C4F-BCAF-01B280FB34F4}">
      <dgm:prSet/>
      <dgm:spPr/>
      <dgm:t>
        <a:bodyPr/>
        <a:lstStyle/>
        <a:p>
          <a:endParaRPr lang="en-US"/>
        </a:p>
      </dgm:t>
    </dgm:pt>
    <dgm:pt modelId="{71046847-54B0-4399-B093-B7DFCCEB915F}">
      <dgm:prSet/>
      <dgm:spPr/>
      <dgm:t>
        <a:bodyPr/>
        <a:lstStyle/>
        <a:p>
          <a:r>
            <a:rPr lang="es-MX"/>
            <a:t>Los procedimientos judiciales tienen que ser proporcionales en tiempo</a:t>
          </a:r>
          <a:endParaRPr lang="en-US"/>
        </a:p>
      </dgm:t>
    </dgm:pt>
    <dgm:pt modelId="{12166A7C-39D3-4104-A1DE-22736AB4EF91}" type="parTrans" cxnId="{D926848F-86A6-41B1-BF0E-31178EF9CD3C}">
      <dgm:prSet/>
      <dgm:spPr/>
      <dgm:t>
        <a:bodyPr/>
        <a:lstStyle/>
        <a:p>
          <a:endParaRPr lang="en-US"/>
        </a:p>
      </dgm:t>
    </dgm:pt>
    <dgm:pt modelId="{D0C17368-005F-4335-91CB-4569CFC3EA3A}" type="sibTrans" cxnId="{D926848F-86A6-41B1-BF0E-31178EF9CD3C}">
      <dgm:prSet/>
      <dgm:spPr/>
      <dgm:t>
        <a:bodyPr/>
        <a:lstStyle/>
        <a:p>
          <a:endParaRPr lang="en-US"/>
        </a:p>
      </dgm:t>
    </dgm:pt>
    <dgm:pt modelId="{20F3DC6D-3D7A-4B4F-BDF7-47CB67F818AC}">
      <dgm:prSet/>
      <dgm:spPr/>
      <dgm:t>
        <a:bodyPr/>
        <a:lstStyle/>
        <a:p>
          <a:r>
            <a:rPr lang="es-MX"/>
            <a:t>Para el acceso, no debería requerirse abogado.</a:t>
          </a:r>
          <a:endParaRPr lang="en-US"/>
        </a:p>
      </dgm:t>
    </dgm:pt>
    <dgm:pt modelId="{137EFF17-F74A-4634-9B8E-CAE238FFB977}" type="parTrans" cxnId="{17702245-1D3F-4921-B34B-7B7AAA493E36}">
      <dgm:prSet/>
      <dgm:spPr/>
      <dgm:t>
        <a:bodyPr/>
        <a:lstStyle/>
        <a:p>
          <a:endParaRPr lang="en-US"/>
        </a:p>
      </dgm:t>
    </dgm:pt>
    <dgm:pt modelId="{50439071-ADD8-4C8A-8A8C-9E3D631C9A8B}" type="sibTrans" cxnId="{17702245-1D3F-4921-B34B-7B7AAA493E36}">
      <dgm:prSet/>
      <dgm:spPr/>
      <dgm:t>
        <a:bodyPr/>
        <a:lstStyle/>
        <a:p>
          <a:endParaRPr lang="en-US"/>
        </a:p>
      </dgm:t>
    </dgm:pt>
    <dgm:pt modelId="{ECC57D3F-9EC5-420A-B96E-5DCE52EC8D7E}" type="pres">
      <dgm:prSet presAssocID="{240764E6-8199-41E1-9383-C130C369CE22}" presName="linear" presStyleCnt="0">
        <dgm:presLayoutVars>
          <dgm:animLvl val="lvl"/>
          <dgm:resizeHandles val="exact"/>
        </dgm:presLayoutVars>
      </dgm:prSet>
      <dgm:spPr/>
    </dgm:pt>
    <dgm:pt modelId="{B9E33E29-D833-4946-8F5C-EBBAF92ABF81}" type="pres">
      <dgm:prSet presAssocID="{166DF950-FCAA-41EC-B345-4096211C4069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E49C2CE9-2B1A-4CD2-A82C-75822E675592}" type="pres">
      <dgm:prSet presAssocID="{490ECF65-9A0B-41C5-9B9F-CE6E428020E9}" presName="spacer" presStyleCnt="0"/>
      <dgm:spPr/>
    </dgm:pt>
    <dgm:pt modelId="{2E0025F2-7089-4CEC-A0DB-2CE1B6D243C4}" type="pres">
      <dgm:prSet presAssocID="{33B82EF3-E97E-4EB3-833C-685574962E95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D79426A8-870C-48B7-9E87-C1E77017D8E4}" type="pres">
      <dgm:prSet presAssocID="{4F0F55D1-6D0E-40F0-B066-BB3F7DBE9A61}" presName="spacer" presStyleCnt="0"/>
      <dgm:spPr/>
    </dgm:pt>
    <dgm:pt modelId="{B02C2F6E-F39C-4193-9ABF-1C7F0A197A62}" type="pres">
      <dgm:prSet presAssocID="{9B66A64C-1A41-491B-9A35-BC5817A02BF9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055B6ADE-DA2A-412D-A953-A31AD33739D9}" type="pres">
      <dgm:prSet presAssocID="{5AD94924-5B66-4608-81ED-4559313DD022}" presName="spacer" presStyleCnt="0"/>
      <dgm:spPr/>
    </dgm:pt>
    <dgm:pt modelId="{E7CD4E2F-7E5E-4C7D-8FDC-CBE82DDBA574}" type="pres">
      <dgm:prSet presAssocID="{71046847-54B0-4399-B093-B7DFCCEB915F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D152D69D-F3BE-4A86-8076-9B2047FC5EC7}" type="pres">
      <dgm:prSet presAssocID="{D0C17368-005F-4335-91CB-4569CFC3EA3A}" presName="spacer" presStyleCnt="0"/>
      <dgm:spPr/>
    </dgm:pt>
    <dgm:pt modelId="{BA5C9DBF-C762-4BF1-B958-D16D4FB6DBF0}" type="pres">
      <dgm:prSet presAssocID="{20F3DC6D-3D7A-4B4F-BDF7-47CB67F818AC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E39CD402-1AD6-4555-8023-35FD941B4F36}" type="presOf" srcId="{71046847-54B0-4399-B093-B7DFCCEB915F}" destId="{E7CD4E2F-7E5E-4C7D-8FDC-CBE82DDBA574}" srcOrd="0" destOrd="0" presId="urn:microsoft.com/office/officeart/2005/8/layout/vList2"/>
    <dgm:cxn modelId="{24EB6B04-BE88-4C70-82BB-E46CA45FAB25}" type="presOf" srcId="{33B82EF3-E97E-4EB3-833C-685574962E95}" destId="{2E0025F2-7089-4CEC-A0DB-2CE1B6D243C4}" srcOrd="0" destOrd="0" presId="urn:microsoft.com/office/officeart/2005/8/layout/vList2"/>
    <dgm:cxn modelId="{17702245-1D3F-4921-B34B-7B7AAA493E36}" srcId="{240764E6-8199-41E1-9383-C130C369CE22}" destId="{20F3DC6D-3D7A-4B4F-BDF7-47CB67F818AC}" srcOrd="4" destOrd="0" parTransId="{137EFF17-F74A-4634-9B8E-CAE238FFB977}" sibTransId="{50439071-ADD8-4C8A-8A8C-9E3D631C9A8B}"/>
    <dgm:cxn modelId="{130CE56D-F3F4-4551-BB36-4623C2BD5832}" type="presOf" srcId="{9B66A64C-1A41-491B-9A35-BC5817A02BF9}" destId="{B02C2F6E-F39C-4193-9ABF-1C7F0A197A62}" srcOrd="0" destOrd="0" presId="urn:microsoft.com/office/officeart/2005/8/layout/vList2"/>
    <dgm:cxn modelId="{412B5272-EBE8-4525-A9A5-B6EB2BADC82E}" type="presOf" srcId="{240764E6-8199-41E1-9383-C130C369CE22}" destId="{ECC57D3F-9EC5-420A-B96E-5DCE52EC8D7E}" srcOrd="0" destOrd="0" presId="urn:microsoft.com/office/officeart/2005/8/layout/vList2"/>
    <dgm:cxn modelId="{2173FE7D-BBAF-458B-A35C-62C46A6FA049}" type="presOf" srcId="{20F3DC6D-3D7A-4B4F-BDF7-47CB67F818AC}" destId="{BA5C9DBF-C762-4BF1-B958-D16D4FB6DBF0}" srcOrd="0" destOrd="0" presId="urn:microsoft.com/office/officeart/2005/8/layout/vList2"/>
    <dgm:cxn modelId="{500A0B84-C302-4143-9C09-E368A66C3822}" srcId="{240764E6-8199-41E1-9383-C130C369CE22}" destId="{166DF950-FCAA-41EC-B345-4096211C4069}" srcOrd="0" destOrd="0" parTransId="{3162193A-0EC0-4A2C-A3A5-555F19B4C15B}" sibTransId="{490ECF65-9A0B-41C5-9B9F-CE6E428020E9}"/>
    <dgm:cxn modelId="{D926848F-86A6-41B1-BF0E-31178EF9CD3C}" srcId="{240764E6-8199-41E1-9383-C130C369CE22}" destId="{71046847-54B0-4399-B093-B7DFCCEB915F}" srcOrd="3" destOrd="0" parTransId="{12166A7C-39D3-4104-A1DE-22736AB4EF91}" sibTransId="{D0C17368-005F-4335-91CB-4569CFC3EA3A}"/>
    <dgm:cxn modelId="{00BBAB92-01AA-40B9-973F-C6D2DCE7A679}" type="presOf" srcId="{166DF950-FCAA-41EC-B345-4096211C4069}" destId="{B9E33E29-D833-4946-8F5C-EBBAF92ABF81}" srcOrd="0" destOrd="0" presId="urn:microsoft.com/office/officeart/2005/8/layout/vList2"/>
    <dgm:cxn modelId="{92CD30BB-9583-4C4F-BCAF-01B280FB34F4}" srcId="{240764E6-8199-41E1-9383-C130C369CE22}" destId="{9B66A64C-1A41-491B-9A35-BC5817A02BF9}" srcOrd="2" destOrd="0" parTransId="{4CCD665E-E8D5-46FF-8CAE-3E451E5D6E25}" sibTransId="{5AD94924-5B66-4608-81ED-4559313DD022}"/>
    <dgm:cxn modelId="{DE42A8F7-3133-40D5-BE6C-90A4B51B0B9F}" srcId="{240764E6-8199-41E1-9383-C130C369CE22}" destId="{33B82EF3-E97E-4EB3-833C-685574962E95}" srcOrd="1" destOrd="0" parTransId="{734D0E3E-D2FD-47C4-8F92-26CF51380E98}" sibTransId="{4F0F55D1-6D0E-40F0-B066-BB3F7DBE9A61}"/>
    <dgm:cxn modelId="{BC4E9A42-4734-48EF-931A-DFB7FC402D9D}" type="presParOf" srcId="{ECC57D3F-9EC5-420A-B96E-5DCE52EC8D7E}" destId="{B9E33E29-D833-4946-8F5C-EBBAF92ABF81}" srcOrd="0" destOrd="0" presId="urn:microsoft.com/office/officeart/2005/8/layout/vList2"/>
    <dgm:cxn modelId="{D97930ED-EB56-4050-AE53-245032BFA974}" type="presParOf" srcId="{ECC57D3F-9EC5-420A-B96E-5DCE52EC8D7E}" destId="{E49C2CE9-2B1A-4CD2-A82C-75822E675592}" srcOrd="1" destOrd="0" presId="urn:microsoft.com/office/officeart/2005/8/layout/vList2"/>
    <dgm:cxn modelId="{7ED0FD7C-B6A1-4119-933B-13492B442EF1}" type="presParOf" srcId="{ECC57D3F-9EC5-420A-B96E-5DCE52EC8D7E}" destId="{2E0025F2-7089-4CEC-A0DB-2CE1B6D243C4}" srcOrd="2" destOrd="0" presId="urn:microsoft.com/office/officeart/2005/8/layout/vList2"/>
    <dgm:cxn modelId="{FFF20AF4-06E9-455A-9C5D-90475983C9AE}" type="presParOf" srcId="{ECC57D3F-9EC5-420A-B96E-5DCE52EC8D7E}" destId="{D79426A8-870C-48B7-9E87-C1E77017D8E4}" srcOrd="3" destOrd="0" presId="urn:microsoft.com/office/officeart/2005/8/layout/vList2"/>
    <dgm:cxn modelId="{231EA9D0-75D2-4316-B0D0-6CAD3DD5DB23}" type="presParOf" srcId="{ECC57D3F-9EC5-420A-B96E-5DCE52EC8D7E}" destId="{B02C2F6E-F39C-4193-9ABF-1C7F0A197A62}" srcOrd="4" destOrd="0" presId="urn:microsoft.com/office/officeart/2005/8/layout/vList2"/>
    <dgm:cxn modelId="{BC8EA996-BAA0-47C3-8369-4AF1143AE06C}" type="presParOf" srcId="{ECC57D3F-9EC5-420A-B96E-5DCE52EC8D7E}" destId="{055B6ADE-DA2A-412D-A953-A31AD33739D9}" srcOrd="5" destOrd="0" presId="urn:microsoft.com/office/officeart/2005/8/layout/vList2"/>
    <dgm:cxn modelId="{B7498042-E133-42CA-93B9-C673AA438EA0}" type="presParOf" srcId="{ECC57D3F-9EC5-420A-B96E-5DCE52EC8D7E}" destId="{E7CD4E2F-7E5E-4C7D-8FDC-CBE82DDBA574}" srcOrd="6" destOrd="0" presId="urn:microsoft.com/office/officeart/2005/8/layout/vList2"/>
    <dgm:cxn modelId="{836315DE-5888-4AAD-99E6-2F12202A5DF2}" type="presParOf" srcId="{ECC57D3F-9EC5-420A-B96E-5DCE52EC8D7E}" destId="{D152D69D-F3BE-4A86-8076-9B2047FC5EC7}" srcOrd="7" destOrd="0" presId="urn:microsoft.com/office/officeart/2005/8/layout/vList2"/>
    <dgm:cxn modelId="{BA1876C5-1915-457F-92E4-612207EDAB8F}" type="presParOf" srcId="{ECC57D3F-9EC5-420A-B96E-5DCE52EC8D7E}" destId="{BA5C9DBF-C762-4BF1-B958-D16D4FB6DBF0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321A70C-CDA0-4033-B8CE-D8DD21D62592}" type="doc">
      <dgm:prSet loTypeId="urn:microsoft.com/office/officeart/2016/7/layout/BasicLinearProcessNumbered" loCatId="process" qsTypeId="urn:microsoft.com/office/officeart/2005/8/quickstyle/simple2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F00B947D-A485-42D7-8250-F665F14EE5E2}">
      <dgm:prSet/>
      <dgm:spPr/>
      <dgm:t>
        <a:bodyPr/>
        <a:lstStyle/>
        <a:p>
          <a:r>
            <a:rPr lang="es-CL"/>
            <a:t>No hubo acuerdo sobre si tribunal administrativo en general o sólo de funcionarios públicos.</a:t>
          </a:r>
          <a:endParaRPr lang="en-US"/>
        </a:p>
      </dgm:t>
    </dgm:pt>
    <dgm:pt modelId="{128C5BD8-9B3C-48A6-B778-07D69EB333E6}" type="parTrans" cxnId="{63932508-E40B-4879-8309-636FFAD1AD01}">
      <dgm:prSet/>
      <dgm:spPr/>
      <dgm:t>
        <a:bodyPr/>
        <a:lstStyle/>
        <a:p>
          <a:endParaRPr lang="en-US"/>
        </a:p>
      </dgm:t>
    </dgm:pt>
    <dgm:pt modelId="{15E0F9DB-983E-4647-8C80-D83C15D882B1}" type="sibTrans" cxnId="{63932508-E40B-4879-8309-636FFAD1AD01}">
      <dgm:prSet phldrT="1" phldr="0"/>
      <dgm:spPr/>
      <dgm:t>
        <a:bodyPr/>
        <a:lstStyle/>
        <a:p>
          <a:r>
            <a:rPr lang="en-US"/>
            <a:t>1</a:t>
          </a:r>
        </a:p>
      </dgm:t>
    </dgm:pt>
    <dgm:pt modelId="{0AB02FBB-8CFA-43DC-8439-CA3BC0F404F7}">
      <dgm:prSet/>
      <dgm:spPr/>
      <dgm:t>
        <a:bodyPr/>
        <a:lstStyle/>
        <a:p>
          <a:r>
            <a:rPr lang="es-MX"/>
            <a:t>Necesidad de participación de la ANEF y funcionarios antes que presente el proyecto de ley</a:t>
          </a:r>
          <a:endParaRPr lang="en-US"/>
        </a:p>
      </dgm:t>
    </dgm:pt>
    <dgm:pt modelId="{29C20523-3086-4462-A7E7-3107B6D37A8A}" type="parTrans" cxnId="{9DBC6E36-14CF-4563-95F6-DD89012E9B5A}">
      <dgm:prSet/>
      <dgm:spPr/>
      <dgm:t>
        <a:bodyPr/>
        <a:lstStyle/>
        <a:p>
          <a:endParaRPr lang="en-US"/>
        </a:p>
      </dgm:t>
    </dgm:pt>
    <dgm:pt modelId="{53E6AD38-32FB-4EA0-B27D-FD7275DB89DD}" type="sibTrans" cxnId="{9DBC6E36-14CF-4563-95F6-DD89012E9B5A}">
      <dgm:prSet phldrT="2" phldr="0"/>
      <dgm:spPr/>
      <dgm:t>
        <a:bodyPr/>
        <a:lstStyle/>
        <a:p>
          <a:r>
            <a:rPr lang="en-US"/>
            <a:t>2</a:t>
          </a:r>
        </a:p>
      </dgm:t>
    </dgm:pt>
    <dgm:pt modelId="{12C26451-2FBB-4711-A66B-371B9C1CF46F}" type="pres">
      <dgm:prSet presAssocID="{1321A70C-CDA0-4033-B8CE-D8DD21D62592}" presName="Name0" presStyleCnt="0">
        <dgm:presLayoutVars>
          <dgm:animLvl val="lvl"/>
          <dgm:resizeHandles val="exact"/>
        </dgm:presLayoutVars>
      </dgm:prSet>
      <dgm:spPr/>
    </dgm:pt>
    <dgm:pt modelId="{871AFD5C-2260-401A-A3A1-21E829C0C706}" type="pres">
      <dgm:prSet presAssocID="{F00B947D-A485-42D7-8250-F665F14EE5E2}" presName="compositeNode" presStyleCnt="0">
        <dgm:presLayoutVars>
          <dgm:bulletEnabled val="1"/>
        </dgm:presLayoutVars>
      </dgm:prSet>
      <dgm:spPr/>
    </dgm:pt>
    <dgm:pt modelId="{C6169DB7-184E-46BA-BC13-29213C0CCFB5}" type="pres">
      <dgm:prSet presAssocID="{F00B947D-A485-42D7-8250-F665F14EE5E2}" presName="bgRect" presStyleLbl="bgAccFollowNode1" presStyleIdx="0" presStyleCnt="2"/>
      <dgm:spPr/>
    </dgm:pt>
    <dgm:pt modelId="{91D047CB-BB75-44D1-9B4F-B6EBD610CDB5}" type="pres">
      <dgm:prSet presAssocID="{15E0F9DB-983E-4647-8C80-D83C15D882B1}" presName="sibTransNodeCircle" presStyleLbl="alignNode1" presStyleIdx="0" presStyleCnt="4">
        <dgm:presLayoutVars>
          <dgm:chMax val="0"/>
          <dgm:bulletEnabled/>
        </dgm:presLayoutVars>
      </dgm:prSet>
      <dgm:spPr/>
    </dgm:pt>
    <dgm:pt modelId="{FABAA94B-14B5-4352-B947-DCEA76ACF46F}" type="pres">
      <dgm:prSet presAssocID="{F00B947D-A485-42D7-8250-F665F14EE5E2}" presName="bottomLine" presStyleLbl="alignNode1" presStyleIdx="1" presStyleCnt="4">
        <dgm:presLayoutVars/>
      </dgm:prSet>
      <dgm:spPr/>
    </dgm:pt>
    <dgm:pt modelId="{022F1924-E88C-42EF-A50B-9BCB3161976F}" type="pres">
      <dgm:prSet presAssocID="{F00B947D-A485-42D7-8250-F665F14EE5E2}" presName="nodeText" presStyleLbl="bgAccFollowNode1" presStyleIdx="0" presStyleCnt="2">
        <dgm:presLayoutVars>
          <dgm:bulletEnabled val="1"/>
        </dgm:presLayoutVars>
      </dgm:prSet>
      <dgm:spPr/>
    </dgm:pt>
    <dgm:pt modelId="{F001B074-BE97-4E7C-8BCD-01A861B8654E}" type="pres">
      <dgm:prSet presAssocID="{15E0F9DB-983E-4647-8C80-D83C15D882B1}" presName="sibTrans" presStyleCnt="0"/>
      <dgm:spPr/>
    </dgm:pt>
    <dgm:pt modelId="{C6CA22BC-88DF-457F-8E23-25BC9BF9EC5C}" type="pres">
      <dgm:prSet presAssocID="{0AB02FBB-8CFA-43DC-8439-CA3BC0F404F7}" presName="compositeNode" presStyleCnt="0">
        <dgm:presLayoutVars>
          <dgm:bulletEnabled val="1"/>
        </dgm:presLayoutVars>
      </dgm:prSet>
      <dgm:spPr/>
    </dgm:pt>
    <dgm:pt modelId="{5CF2C7EB-716D-40F8-A568-EA2602669B60}" type="pres">
      <dgm:prSet presAssocID="{0AB02FBB-8CFA-43DC-8439-CA3BC0F404F7}" presName="bgRect" presStyleLbl="bgAccFollowNode1" presStyleIdx="1" presStyleCnt="2"/>
      <dgm:spPr/>
    </dgm:pt>
    <dgm:pt modelId="{00ECBC8A-7EB8-413E-A7DD-1538CB5DF2B0}" type="pres">
      <dgm:prSet presAssocID="{53E6AD38-32FB-4EA0-B27D-FD7275DB89DD}" presName="sibTransNodeCircle" presStyleLbl="alignNode1" presStyleIdx="2" presStyleCnt="4">
        <dgm:presLayoutVars>
          <dgm:chMax val="0"/>
          <dgm:bulletEnabled/>
        </dgm:presLayoutVars>
      </dgm:prSet>
      <dgm:spPr/>
    </dgm:pt>
    <dgm:pt modelId="{62CDFCEE-2EE7-439C-AED2-874E9BD4FC0F}" type="pres">
      <dgm:prSet presAssocID="{0AB02FBB-8CFA-43DC-8439-CA3BC0F404F7}" presName="bottomLine" presStyleLbl="alignNode1" presStyleIdx="3" presStyleCnt="4">
        <dgm:presLayoutVars/>
      </dgm:prSet>
      <dgm:spPr/>
    </dgm:pt>
    <dgm:pt modelId="{5B225533-9366-4CFB-9E41-64978E934114}" type="pres">
      <dgm:prSet presAssocID="{0AB02FBB-8CFA-43DC-8439-CA3BC0F404F7}" presName="nodeText" presStyleLbl="bgAccFollowNode1" presStyleIdx="1" presStyleCnt="2">
        <dgm:presLayoutVars>
          <dgm:bulletEnabled val="1"/>
        </dgm:presLayoutVars>
      </dgm:prSet>
      <dgm:spPr/>
    </dgm:pt>
  </dgm:ptLst>
  <dgm:cxnLst>
    <dgm:cxn modelId="{56EC9E04-ED93-4C49-9C12-1A62B2C66C74}" type="presOf" srcId="{15E0F9DB-983E-4647-8C80-D83C15D882B1}" destId="{91D047CB-BB75-44D1-9B4F-B6EBD610CDB5}" srcOrd="0" destOrd="0" presId="urn:microsoft.com/office/officeart/2016/7/layout/BasicLinearProcessNumbered"/>
    <dgm:cxn modelId="{8D792B07-D9F3-47EB-9EC4-FDD125994F8A}" type="presOf" srcId="{F00B947D-A485-42D7-8250-F665F14EE5E2}" destId="{022F1924-E88C-42EF-A50B-9BCB3161976F}" srcOrd="1" destOrd="0" presId="urn:microsoft.com/office/officeart/2016/7/layout/BasicLinearProcessNumbered"/>
    <dgm:cxn modelId="{63932508-E40B-4879-8309-636FFAD1AD01}" srcId="{1321A70C-CDA0-4033-B8CE-D8DD21D62592}" destId="{F00B947D-A485-42D7-8250-F665F14EE5E2}" srcOrd="0" destOrd="0" parTransId="{128C5BD8-9B3C-48A6-B778-07D69EB333E6}" sibTransId="{15E0F9DB-983E-4647-8C80-D83C15D882B1}"/>
    <dgm:cxn modelId="{B7C6CC25-C96A-428D-85A1-825EE2520E29}" type="presOf" srcId="{0AB02FBB-8CFA-43DC-8439-CA3BC0F404F7}" destId="{5CF2C7EB-716D-40F8-A568-EA2602669B60}" srcOrd="0" destOrd="0" presId="urn:microsoft.com/office/officeart/2016/7/layout/BasicLinearProcessNumbered"/>
    <dgm:cxn modelId="{9DBC6E36-14CF-4563-95F6-DD89012E9B5A}" srcId="{1321A70C-CDA0-4033-B8CE-D8DD21D62592}" destId="{0AB02FBB-8CFA-43DC-8439-CA3BC0F404F7}" srcOrd="1" destOrd="0" parTransId="{29C20523-3086-4462-A7E7-3107B6D37A8A}" sibTransId="{53E6AD38-32FB-4EA0-B27D-FD7275DB89DD}"/>
    <dgm:cxn modelId="{A3BF4F44-0A43-48D5-8447-7FE5BB945E8C}" type="presOf" srcId="{F00B947D-A485-42D7-8250-F665F14EE5E2}" destId="{C6169DB7-184E-46BA-BC13-29213C0CCFB5}" srcOrd="0" destOrd="0" presId="urn:microsoft.com/office/officeart/2016/7/layout/BasicLinearProcessNumbered"/>
    <dgm:cxn modelId="{DA7D2F71-3C24-439F-BB56-B3AFAB017C79}" type="presOf" srcId="{0AB02FBB-8CFA-43DC-8439-CA3BC0F404F7}" destId="{5B225533-9366-4CFB-9E41-64978E934114}" srcOrd="1" destOrd="0" presId="urn:microsoft.com/office/officeart/2016/7/layout/BasicLinearProcessNumbered"/>
    <dgm:cxn modelId="{18427779-DFB0-45D7-A2BD-9F9134E12F1D}" type="presOf" srcId="{1321A70C-CDA0-4033-B8CE-D8DD21D62592}" destId="{12C26451-2FBB-4711-A66B-371B9C1CF46F}" srcOrd="0" destOrd="0" presId="urn:microsoft.com/office/officeart/2016/7/layout/BasicLinearProcessNumbered"/>
    <dgm:cxn modelId="{EA55EAE1-1D47-4048-8A3A-77E7AA01447B}" type="presOf" srcId="{53E6AD38-32FB-4EA0-B27D-FD7275DB89DD}" destId="{00ECBC8A-7EB8-413E-A7DD-1538CB5DF2B0}" srcOrd="0" destOrd="0" presId="urn:microsoft.com/office/officeart/2016/7/layout/BasicLinearProcessNumbered"/>
    <dgm:cxn modelId="{E79D25F4-AD69-40A4-A0A4-614811D9E79B}" type="presParOf" srcId="{12C26451-2FBB-4711-A66B-371B9C1CF46F}" destId="{871AFD5C-2260-401A-A3A1-21E829C0C706}" srcOrd="0" destOrd="0" presId="urn:microsoft.com/office/officeart/2016/7/layout/BasicLinearProcessNumbered"/>
    <dgm:cxn modelId="{B33D28DB-6937-414D-9F1C-03488E55EB18}" type="presParOf" srcId="{871AFD5C-2260-401A-A3A1-21E829C0C706}" destId="{C6169DB7-184E-46BA-BC13-29213C0CCFB5}" srcOrd="0" destOrd="0" presId="urn:microsoft.com/office/officeart/2016/7/layout/BasicLinearProcessNumbered"/>
    <dgm:cxn modelId="{C3796758-3AF4-4AE5-8EC6-C3DCAF5262C5}" type="presParOf" srcId="{871AFD5C-2260-401A-A3A1-21E829C0C706}" destId="{91D047CB-BB75-44D1-9B4F-B6EBD610CDB5}" srcOrd="1" destOrd="0" presId="urn:microsoft.com/office/officeart/2016/7/layout/BasicLinearProcessNumbered"/>
    <dgm:cxn modelId="{F12768E9-BA0D-4473-8FC2-81AAB88883EC}" type="presParOf" srcId="{871AFD5C-2260-401A-A3A1-21E829C0C706}" destId="{FABAA94B-14B5-4352-B947-DCEA76ACF46F}" srcOrd="2" destOrd="0" presId="urn:microsoft.com/office/officeart/2016/7/layout/BasicLinearProcessNumbered"/>
    <dgm:cxn modelId="{D2A05437-026E-4953-8001-4D60B5573069}" type="presParOf" srcId="{871AFD5C-2260-401A-A3A1-21E829C0C706}" destId="{022F1924-E88C-42EF-A50B-9BCB3161976F}" srcOrd="3" destOrd="0" presId="urn:microsoft.com/office/officeart/2016/7/layout/BasicLinearProcessNumbered"/>
    <dgm:cxn modelId="{44260A04-541D-49FF-B5D2-FF7F827E4FC7}" type="presParOf" srcId="{12C26451-2FBB-4711-A66B-371B9C1CF46F}" destId="{F001B074-BE97-4E7C-8BCD-01A861B8654E}" srcOrd="1" destOrd="0" presId="urn:microsoft.com/office/officeart/2016/7/layout/BasicLinearProcessNumbered"/>
    <dgm:cxn modelId="{1441FE93-F2F8-4875-A206-F5BBA4299F0A}" type="presParOf" srcId="{12C26451-2FBB-4711-A66B-371B9C1CF46F}" destId="{C6CA22BC-88DF-457F-8E23-25BC9BF9EC5C}" srcOrd="2" destOrd="0" presId="urn:microsoft.com/office/officeart/2016/7/layout/BasicLinearProcessNumbered"/>
    <dgm:cxn modelId="{4D02B81D-434D-47EE-84F0-C1102AD7CD3B}" type="presParOf" srcId="{C6CA22BC-88DF-457F-8E23-25BC9BF9EC5C}" destId="{5CF2C7EB-716D-40F8-A568-EA2602669B60}" srcOrd="0" destOrd="0" presId="urn:microsoft.com/office/officeart/2016/7/layout/BasicLinearProcessNumbered"/>
    <dgm:cxn modelId="{6A626F37-A259-4F71-B9EA-2307C148256E}" type="presParOf" srcId="{C6CA22BC-88DF-457F-8E23-25BC9BF9EC5C}" destId="{00ECBC8A-7EB8-413E-A7DD-1538CB5DF2B0}" srcOrd="1" destOrd="0" presId="urn:microsoft.com/office/officeart/2016/7/layout/BasicLinearProcessNumbered"/>
    <dgm:cxn modelId="{CB8C765A-9D12-4B2D-BA84-4CED1DF5D3DA}" type="presParOf" srcId="{C6CA22BC-88DF-457F-8E23-25BC9BF9EC5C}" destId="{62CDFCEE-2EE7-439C-AED2-874E9BD4FC0F}" srcOrd="2" destOrd="0" presId="urn:microsoft.com/office/officeart/2016/7/layout/BasicLinearProcessNumbered"/>
    <dgm:cxn modelId="{00C2C0E4-FAD1-40DD-A8F2-98348E2C4CF9}" type="presParOf" srcId="{C6CA22BC-88DF-457F-8E23-25BC9BF9EC5C}" destId="{5B225533-9366-4CFB-9E41-64978E934114}" srcOrd="3" destOrd="0" presId="urn:microsoft.com/office/officeart/2016/7/layout/BasicLinearProcessNumbered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A700C1-1B3B-40F2-9AE3-E8D65F5E7709}">
      <dsp:nvSpPr>
        <dsp:cNvPr id="0" name=""/>
        <dsp:cNvSpPr/>
      </dsp:nvSpPr>
      <dsp:spPr>
        <a:xfrm>
          <a:off x="0" y="70076"/>
          <a:ext cx="5990135" cy="1649700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3000" kern="1200"/>
            <a:t>Sumarios sin el principio al debido proceso. Deben tener objetividad y autonomía. </a:t>
          </a:r>
          <a:endParaRPr lang="en-US" sz="3000" kern="1200"/>
        </a:p>
      </dsp:txBody>
      <dsp:txXfrm>
        <a:off x="80532" y="150608"/>
        <a:ext cx="5829071" cy="1488636"/>
      </dsp:txXfrm>
    </dsp:sp>
    <dsp:sp modelId="{04AFFE7C-0911-42CC-B4D8-37B8E8F4214B}">
      <dsp:nvSpPr>
        <dsp:cNvPr id="0" name=""/>
        <dsp:cNvSpPr/>
      </dsp:nvSpPr>
      <dsp:spPr>
        <a:xfrm>
          <a:off x="0" y="1806176"/>
          <a:ext cx="5990135" cy="1649700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3000" kern="1200"/>
            <a:t>Institucionalmente CGR no es de FFPP, sino de cuidado del presupuesto de la nación</a:t>
          </a:r>
          <a:endParaRPr lang="en-US" sz="3000" kern="1200"/>
        </a:p>
      </dsp:txBody>
      <dsp:txXfrm>
        <a:off x="80532" y="1886708"/>
        <a:ext cx="5829071" cy="1488636"/>
      </dsp:txXfrm>
    </dsp:sp>
    <dsp:sp modelId="{82B4454B-D878-41BC-90FA-C59750DE6870}">
      <dsp:nvSpPr>
        <dsp:cNvPr id="0" name=""/>
        <dsp:cNvSpPr/>
      </dsp:nvSpPr>
      <dsp:spPr>
        <a:xfrm>
          <a:off x="0" y="3542277"/>
          <a:ext cx="5990135" cy="164970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3000" kern="1200"/>
            <a:t>Institucionalidad impuesta por dictadura. Requiere un cambio estructural.</a:t>
          </a:r>
          <a:endParaRPr lang="en-US" sz="3000" kern="1200"/>
        </a:p>
      </dsp:txBody>
      <dsp:txXfrm>
        <a:off x="80532" y="3622809"/>
        <a:ext cx="5829071" cy="148863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A2B1E70-BE78-4141-8826-D35752468450}">
      <dsp:nvSpPr>
        <dsp:cNvPr id="0" name=""/>
        <dsp:cNvSpPr/>
      </dsp:nvSpPr>
      <dsp:spPr>
        <a:xfrm>
          <a:off x="731" y="777389"/>
          <a:ext cx="2851749" cy="1711049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500" kern="1200" baseline="0"/>
            <a:t>Tribunales especiales</a:t>
          </a:r>
          <a:endParaRPr lang="en-US" sz="2500" kern="1200"/>
        </a:p>
      </dsp:txBody>
      <dsp:txXfrm>
        <a:off x="731" y="777389"/>
        <a:ext cx="2851749" cy="1711049"/>
      </dsp:txXfrm>
    </dsp:sp>
    <dsp:sp modelId="{529467C8-0A97-4B2D-9E93-8A14CAE21892}">
      <dsp:nvSpPr>
        <dsp:cNvPr id="0" name=""/>
        <dsp:cNvSpPr/>
      </dsp:nvSpPr>
      <dsp:spPr>
        <a:xfrm>
          <a:off x="3137655" y="777389"/>
          <a:ext cx="2851749" cy="1711049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500" kern="1200" baseline="0"/>
            <a:t>Especialidad necesaria en el tema. </a:t>
          </a:r>
          <a:endParaRPr lang="en-US" sz="2500" kern="1200"/>
        </a:p>
      </dsp:txBody>
      <dsp:txXfrm>
        <a:off x="3137655" y="777389"/>
        <a:ext cx="2851749" cy="1711049"/>
      </dsp:txXfrm>
    </dsp:sp>
    <dsp:sp modelId="{938B1F98-204E-4254-A698-DB9ADB6F8053}">
      <dsp:nvSpPr>
        <dsp:cNvPr id="0" name=""/>
        <dsp:cNvSpPr/>
      </dsp:nvSpPr>
      <dsp:spPr>
        <a:xfrm>
          <a:off x="1569193" y="2773614"/>
          <a:ext cx="2851749" cy="1711049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500" kern="1200" baseline="0"/>
            <a:t>Que dependan del Poder Judicial</a:t>
          </a:r>
          <a:r>
            <a:rPr lang="es-CL" sz="2500" kern="1200" baseline="0"/>
            <a:t> y no de la Administración</a:t>
          </a:r>
          <a:endParaRPr lang="en-US" sz="2500" kern="1200"/>
        </a:p>
      </dsp:txBody>
      <dsp:txXfrm>
        <a:off x="1569193" y="2773614"/>
        <a:ext cx="2851749" cy="171104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9E33E29-D833-4946-8F5C-EBBAF92ABF81}">
      <dsp:nvSpPr>
        <dsp:cNvPr id="0" name=""/>
        <dsp:cNvSpPr/>
      </dsp:nvSpPr>
      <dsp:spPr>
        <a:xfrm>
          <a:off x="0" y="65959"/>
          <a:ext cx="5990135" cy="98455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800" kern="1200"/>
            <a:t>Competencia: que no se restrinja ir a otras instancias de tribunales. Que no se limite a una única instancia.</a:t>
          </a:r>
          <a:endParaRPr lang="en-US" sz="1800" kern="1200"/>
        </a:p>
      </dsp:txBody>
      <dsp:txXfrm>
        <a:off x="48062" y="114021"/>
        <a:ext cx="5894011" cy="888431"/>
      </dsp:txXfrm>
    </dsp:sp>
    <dsp:sp modelId="{2E0025F2-7089-4CEC-A0DB-2CE1B6D243C4}">
      <dsp:nvSpPr>
        <dsp:cNvPr id="0" name=""/>
        <dsp:cNvSpPr/>
      </dsp:nvSpPr>
      <dsp:spPr>
        <a:xfrm>
          <a:off x="0" y="1102354"/>
          <a:ext cx="5990135" cy="984555"/>
        </a:xfrm>
        <a:prstGeom prst="roundRect">
          <a:avLst/>
        </a:prstGeom>
        <a:solidFill>
          <a:schemeClr val="accent2">
            <a:hueOff val="-1856167"/>
            <a:satOff val="606"/>
            <a:lumOff val="-539"/>
            <a:alphaOff val="0"/>
          </a:schemeClr>
        </a:solidFill>
        <a:ln w="1397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800" kern="1200"/>
            <a:t>Se hablo de la posibilidad de un defensor de funcionarios públicos</a:t>
          </a:r>
          <a:endParaRPr lang="en-US" sz="1800" kern="1200"/>
        </a:p>
      </dsp:txBody>
      <dsp:txXfrm>
        <a:off x="48062" y="1150416"/>
        <a:ext cx="5894011" cy="888431"/>
      </dsp:txXfrm>
    </dsp:sp>
    <dsp:sp modelId="{B02C2F6E-F39C-4193-9ABF-1C7F0A197A62}">
      <dsp:nvSpPr>
        <dsp:cNvPr id="0" name=""/>
        <dsp:cNvSpPr/>
      </dsp:nvSpPr>
      <dsp:spPr>
        <a:xfrm>
          <a:off x="0" y="2138749"/>
          <a:ext cx="5990135" cy="984555"/>
        </a:xfrm>
        <a:prstGeom prst="roundRect">
          <a:avLst/>
        </a:prstGeom>
        <a:solidFill>
          <a:schemeClr val="accent2">
            <a:hueOff val="-3712334"/>
            <a:satOff val="1211"/>
            <a:lumOff val="-1079"/>
            <a:alphaOff val="0"/>
          </a:schemeClr>
        </a:solidFill>
        <a:ln w="1397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800" kern="1200"/>
            <a:t>Que la jurisprudencia sea un factor, pero no determinante de lo sustantivo del fallo, considerando tanto la jurisprudencia CGR y PJUD. </a:t>
          </a:r>
          <a:endParaRPr lang="en-US" sz="1800" kern="1200"/>
        </a:p>
      </dsp:txBody>
      <dsp:txXfrm>
        <a:off x="48062" y="2186811"/>
        <a:ext cx="5894011" cy="888431"/>
      </dsp:txXfrm>
    </dsp:sp>
    <dsp:sp modelId="{E7CD4E2F-7E5E-4C7D-8FDC-CBE82DDBA574}">
      <dsp:nvSpPr>
        <dsp:cNvPr id="0" name=""/>
        <dsp:cNvSpPr/>
      </dsp:nvSpPr>
      <dsp:spPr>
        <a:xfrm>
          <a:off x="0" y="3175144"/>
          <a:ext cx="5990135" cy="984555"/>
        </a:xfrm>
        <a:prstGeom prst="roundRect">
          <a:avLst/>
        </a:prstGeom>
        <a:solidFill>
          <a:schemeClr val="accent2">
            <a:hueOff val="-5568501"/>
            <a:satOff val="1817"/>
            <a:lumOff val="-1618"/>
            <a:alphaOff val="0"/>
          </a:schemeClr>
        </a:solidFill>
        <a:ln w="1397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800" kern="1200"/>
            <a:t>Los procedimientos judiciales tienen que ser proporcionales en tiempo</a:t>
          </a:r>
          <a:endParaRPr lang="en-US" sz="1800" kern="1200"/>
        </a:p>
      </dsp:txBody>
      <dsp:txXfrm>
        <a:off x="48062" y="3223206"/>
        <a:ext cx="5894011" cy="888431"/>
      </dsp:txXfrm>
    </dsp:sp>
    <dsp:sp modelId="{BA5C9DBF-C762-4BF1-B958-D16D4FB6DBF0}">
      <dsp:nvSpPr>
        <dsp:cNvPr id="0" name=""/>
        <dsp:cNvSpPr/>
      </dsp:nvSpPr>
      <dsp:spPr>
        <a:xfrm>
          <a:off x="0" y="4211539"/>
          <a:ext cx="5990135" cy="984555"/>
        </a:xfrm>
        <a:prstGeom prst="roundRect">
          <a:avLst/>
        </a:prstGeom>
        <a:solidFill>
          <a:schemeClr val="accent2">
            <a:hueOff val="-7424668"/>
            <a:satOff val="2422"/>
            <a:lumOff val="-2157"/>
            <a:alphaOff val="0"/>
          </a:schemeClr>
        </a:solidFill>
        <a:ln w="1397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1800" kern="1200"/>
            <a:t>Para el acceso, no debería requerirse abogado.</a:t>
          </a:r>
          <a:endParaRPr lang="en-US" sz="1800" kern="1200"/>
        </a:p>
      </dsp:txBody>
      <dsp:txXfrm>
        <a:off x="48062" y="4259601"/>
        <a:ext cx="5894011" cy="88843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169DB7-184E-46BA-BC13-29213C0CCFB5}">
      <dsp:nvSpPr>
        <dsp:cNvPr id="0" name=""/>
        <dsp:cNvSpPr/>
      </dsp:nvSpPr>
      <dsp:spPr>
        <a:xfrm>
          <a:off x="1126" y="0"/>
          <a:ext cx="4392149" cy="4351338"/>
        </a:xfrm>
        <a:prstGeom prst="rect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429" tIns="330200" rIns="342429" bIns="33020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CL" sz="2600" kern="1200"/>
            <a:t>No hubo acuerdo sobre si tribunal administrativo en general o sólo de funcionarios públicos.</a:t>
          </a:r>
          <a:endParaRPr lang="en-US" sz="2600" kern="1200"/>
        </a:p>
      </dsp:txBody>
      <dsp:txXfrm>
        <a:off x="1126" y="1653508"/>
        <a:ext cx="4392149" cy="2610802"/>
      </dsp:txXfrm>
    </dsp:sp>
    <dsp:sp modelId="{91D047CB-BB75-44D1-9B4F-B6EBD610CDB5}">
      <dsp:nvSpPr>
        <dsp:cNvPr id="0" name=""/>
        <dsp:cNvSpPr/>
      </dsp:nvSpPr>
      <dsp:spPr>
        <a:xfrm>
          <a:off x="1544500" y="435133"/>
          <a:ext cx="1305401" cy="1305401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774" tIns="12700" rIns="101774" bIns="1270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800" kern="1200"/>
            <a:t>1</a:t>
          </a:r>
        </a:p>
      </dsp:txBody>
      <dsp:txXfrm>
        <a:off x="1735672" y="626305"/>
        <a:ext cx="923057" cy="923057"/>
      </dsp:txXfrm>
    </dsp:sp>
    <dsp:sp modelId="{FABAA94B-14B5-4352-B947-DCEA76ACF46F}">
      <dsp:nvSpPr>
        <dsp:cNvPr id="0" name=""/>
        <dsp:cNvSpPr/>
      </dsp:nvSpPr>
      <dsp:spPr>
        <a:xfrm>
          <a:off x="1126" y="4351266"/>
          <a:ext cx="4392149" cy="72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CF2C7EB-716D-40F8-A568-EA2602669B60}">
      <dsp:nvSpPr>
        <dsp:cNvPr id="0" name=""/>
        <dsp:cNvSpPr/>
      </dsp:nvSpPr>
      <dsp:spPr>
        <a:xfrm>
          <a:off x="4832490" y="0"/>
          <a:ext cx="4392149" cy="4351338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2429" tIns="330200" rIns="342429" bIns="33020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MX" sz="2600" kern="1200"/>
            <a:t>Necesidad de participación de la ANEF y funcionarios antes que presente el proyecto de ley</a:t>
          </a:r>
          <a:endParaRPr lang="en-US" sz="2600" kern="1200"/>
        </a:p>
      </dsp:txBody>
      <dsp:txXfrm>
        <a:off x="4832490" y="1653508"/>
        <a:ext cx="4392149" cy="2610802"/>
      </dsp:txXfrm>
    </dsp:sp>
    <dsp:sp modelId="{00ECBC8A-7EB8-413E-A7DD-1538CB5DF2B0}">
      <dsp:nvSpPr>
        <dsp:cNvPr id="0" name=""/>
        <dsp:cNvSpPr/>
      </dsp:nvSpPr>
      <dsp:spPr>
        <a:xfrm>
          <a:off x="6375865" y="435133"/>
          <a:ext cx="1305401" cy="1305401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774" tIns="12700" rIns="101774" bIns="1270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800" kern="1200"/>
            <a:t>2</a:t>
          </a:r>
        </a:p>
      </dsp:txBody>
      <dsp:txXfrm>
        <a:off x="6567037" y="626305"/>
        <a:ext cx="923057" cy="923057"/>
      </dsp:txXfrm>
    </dsp:sp>
    <dsp:sp modelId="{62CDFCEE-2EE7-439C-AED2-874E9BD4FC0F}">
      <dsp:nvSpPr>
        <dsp:cNvPr id="0" name=""/>
        <dsp:cNvSpPr/>
      </dsp:nvSpPr>
      <dsp:spPr>
        <a:xfrm>
          <a:off x="4832490" y="4351266"/>
          <a:ext cx="4392149" cy="7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397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6/7/layout/BasicLinearProcessNumbered">
  <dgm:title val="Basic Linear Process Numbered"/>
  <dgm:desc val="Used to show a progression; a timeline; sequential steps in a task, process, or workflow; or to emphasize movement or direction. Automatic numbers have been introduced to show the steps of the process which appears in a circle. Level 1 and Level 2 text appear in a rectangle."/>
  <dgm:catLst>
    <dgm:cat type="process" pri="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101" type="sibTrans" cxnId="4">
          <dgm:prSet phldrT="1"/>
          <dgm:t>
            <a:bodyPr/>
            <a:lstStyle/>
            <a:p>
              <a:r>
                <a:t>1</a:t>
              </a:r>
            </a:p>
          </dgm:t>
        </dgm:pt>
        <dgm:pt modelId="201" type="sibTrans" cxnId="5">
          <dgm:prSet phldrT="2"/>
          <dgm:t>
            <a:bodyPr/>
            <a:lstStyle/>
            <a:p>
              <a:r>
                <a:t>2</a:t>
              </a:r>
            </a:p>
          </dgm:t>
        </dgm:pt>
        <dgm:pt modelId="301" type="sibTrans" cxnId="6">
          <dgm:prSet phldrT="3"/>
          <dgm:t>
            <a:bodyPr/>
            <a:lstStyle/>
            <a:p>
              <a:r>
                <a:t>3</a:t>
              </a:r>
            </a:p>
          </dgm:t>
        </dgm:pt>
      </dgm:ptLst>
      <dgm:cxnLst>
        <dgm:cxn modelId="4" srcId="0" destId="1" srcOrd="0" destOrd="0" sibTransId="101"/>
        <dgm:cxn modelId="5" srcId="0" destId="2" srcOrd="1" destOrd="0" sibTransId="201"/>
        <dgm:cxn modelId="6" srcId="0" destId="3" srcOrd="2" destOrd="0" sibTransId="301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animLvl val="lvl"/>
      <dgm:resizeHandles val="exact"/>
    </dgm:varLst>
    <dgm:alg type="lin">
      <dgm:param type="linDir" val="fromL"/>
      <dgm:param type="nodeVertAlign" val="t"/>
    </dgm:alg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0.1"/>
      <dgm:constr type="primFontSz" for="des" forName="sibTransNodeCircle" op="equ"/>
      <dgm:constr type="primFontSz" for="des" forName="nodeText" op="equ"/>
      <dgm:constr type="h" for="des" forName="sibTransNodeCircle" op="equ"/>
      <dgm:constr type="w" for="des" forName="sibTransNodeCircle" op="equ"/>
    </dgm:constrLst>
    <dgm:ruleLst>
      <dgm:rule type="h" val="NaN" fact="1.2" max="NaN"/>
    </dgm:ruleLst>
    <dgm:forEach name="Name4" axis="ch" ptType="node">
      <dgm:layoutNode name="compositeNode">
        <dgm:varLst>
          <dgm:bulletEnabled val="1"/>
        </dgm:varLst>
        <dgm:alg type="composite"/>
        <dgm:constrLst>
          <dgm:constr type="h" refType="w" op="lte" fact="1.4"/>
          <dgm:constr type="w" for="ch" forName="bgRect" refType="w"/>
          <dgm:constr type="h" for="ch" forName="bgRect" refType="h"/>
          <dgm:constr type="t" for="ch" forName="bgRect"/>
          <dgm:constr type="l" for="ch" forName="bgRect"/>
          <dgm:constr type="h" for="ch" forName="sibTransNodeCircle" refType="h" refFor="ch" refForName="bgRect" fact="0.3"/>
          <dgm:constr type="w" for="ch" forName="sibTransNodeCircle" refType="h" refFor="ch" refForName="sibTransNodeCircle"/>
          <dgm:constr type="ctrX" for="ch" forName="sibTransNodeCircle" refType="w" fact="0.5"/>
          <dgm:constr type="ctrY" for="ch" forName="sibTransNodeCircle" refType="h" fact="0.25"/>
          <dgm:constr type="r" for="ch" forName="nodeText" refType="r" refFor="ch" refForName="bgRect"/>
          <dgm:constr type="h" for="ch" forName="nodeText" refType="h" refFor="ch" refForName="bgRect" fact="0.6"/>
          <dgm:constr type="t" for="ch" forName="nodeText" refType="h" refFor="ch" refForName="bgRect" fact="0.38"/>
          <dgm:constr type="b" for="ch" forName="bottomLine" refType="b" refFor="ch" refForName="bgRect"/>
          <dgm:constr type="w" for="ch" forName="bottomLine" refType="w" refFor="ch" refForName="bgRect"/>
          <dgm:constr type="h" for="ch" forName="bottomLine" val="0.002"/>
        </dgm:constrLst>
        <dgm:ruleLst/>
        <dgm:layoutNode name="bgRect" styleLbl="bgAccFollowNode1">
          <dgm:alg type="sp"/>
          <dgm:shape xmlns:r="http://schemas.openxmlformats.org/officeDocument/2006/relationships" type="rect" r:blip="">
            <dgm:adjLst/>
          </dgm:shape>
          <dgm:presOf axis="self"/>
          <dgm:constrLst/>
          <dgm:ruleLst/>
        </dgm:layoutNode>
        <dgm:forEach name="Name19" axis="followSib" ptType="sibTrans" hideLastTrans="0" cnt="1">
          <dgm:layoutNode name="sibTransNodeCircle" styleLbl="alignNode1">
            <dgm:varLst>
              <dgm:chMax val="0"/>
              <dgm:bulletEnabled/>
            </dgm:varLst>
            <dgm:presOf axis="self" ptType="sibTrans"/>
            <dgm:alg type="tx">
              <dgm:param type="txAnchorVert" val="mid"/>
              <dgm:param type="txAnchorHorzCh" val="ctr"/>
            </dgm:alg>
            <dgm:shape xmlns:r="http://schemas.openxmlformats.org/officeDocument/2006/relationships" type="ellipse" r:blip="">
              <dgm:adjLst/>
            </dgm:shape>
            <dgm:constrLst>
              <dgm:constr type="w" refType="h" op="lte"/>
              <dgm:constr type="primFontSz" val="48"/>
              <dgm:constr type="tMarg" val="1"/>
              <dgm:constr type="lMarg" refType="w" fact="0.221"/>
              <dgm:constr type="rMarg" refType="w" fact="0.221"/>
              <dgm:constr type="bMarg" val="1"/>
            </dgm:constrLst>
            <dgm:ruleLst>
              <dgm:rule type="primFontSz" val="14" fact="NaN" max="NaN"/>
            </dgm:ruleLst>
          </dgm:layoutNode>
        </dgm:forEach>
        <dgm:layoutNode name="bottomLine" styleLbl="alignNode1">
          <dgm:varLst/>
          <dgm:presOf/>
          <dgm:alg type="sp"/>
          <dgm:shape xmlns:r="http://schemas.openxmlformats.org/officeDocument/2006/relationships" type="rect" r:blip="">
            <dgm:adjLst/>
          </dgm:shape>
          <dgm:constrLst/>
          <dgm:ruleLst/>
        </dgm:layoutNode>
        <dgm:layoutNode name="nodeText" styleLbl="bgAccFollowNode1" moveWith="bgRect">
          <dgm:varLst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-1" hideGeom="1">
            <dgm:adjLst/>
          </dgm:shape>
          <dgm:presOf axis="desOrSelf" ptType="node"/>
          <dgm:constrLst>
            <dgm:constr type="primFontSz" val="26"/>
            <dgm:constr type="tMarg" val="26"/>
            <dgm:constr type="lMarg" refType="w" fact="0.221"/>
            <dgm:constr type="rMarg" refType="w" fact="0.221"/>
            <dgm:constr type="bMarg" val="26"/>
          </dgm:constrLst>
          <dgm:ruleLst>
            <dgm:rule type="primFontSz" val="11" fact="NaN" max="NaN"/>
          </dgm:ruleLst>
        </dgm:layoutNode>
      </dgm:layoutNode>
      <dgm:forEach name="Name1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  <dgm:extLst>
    <a:ext uri="{4F341089-5ED1-44EC-B178-C955D00A3D55}">
      <dgm1611:autoBuNodeInfoLst xmlns:dgm1611="http://schemas.microsoft.com/office/drawing/2016/11/diagram">
        <dgm1611:autoBuNodeInfo lvl="1" ptType="sibTrans">
          <dgm1611:buPr prefix="" leadZeros="0">
            <a:buAutoNum type="arabicParenBoth"/>
          </dgm1611:buPr>
        </dgm1611:autoBuNodeInfo>
      </dgm1611:autoBuNodeInfoLst>
    </a:ext>
  </dgm:extLst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099176-B542-4C3D-B784-82DDC5F73716}" type="datetimeFigureOut">
              <a:rPr lang="es-CL" smtClean="0"/>
              <a:t>23-01-2025</a:t>
            </a:fld>
            <a:endParaRPr lang="es-CL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ECE75A-F455-434C-AE47-51FFDCD12F57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41907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Pr>
        <a:solidFill>
          <a:schemeClr val="bg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7200" baseline="0">
                <a:solidFill>
                  <a:schemeClr val="tx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61872" y="4800600"/>
            <a:ext cx="9418320" cy="1691640"/>
          </a:xfrm>
        </p:spPr>
        <p:txBody>
          <a:bodyPr>
            <a:normAutofit/>
          </a:bodyPr>
          <a:lstStyle>
            <a:lvl1pPr marL="0" indent="0" algn="l">
              <a:buNone/>
              <a:defRPr sz="2200" baseline="0">
                <a:solidFill>
                  <a:schemeClr val="tx1">
                    <a:lumMod val="75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fld id="{F08A8062-7022-4C8A-91F6-E62AAC4659D5}" type="datetimeFigureOut">
              <a:rPr lang="es-CL" smtClean="0"/>
              <a:t>23-01-2025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</a:schemeClr>
                </a:solidFill>
              </a:defRPr>
            </a:lvl1pPr>
          </a:lstStyle>
          <a:p>
            <a:fld id="{85E59376-28C0-45FE-9CA4-F86869CC1370}" type="slidenum">
              <a:rPr lang="es-CL" smtClean="0"/>
              <a:t>‹Nº›</a:t>
            </a:fld>
            <a:endParaRPr lang="es-CL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4150126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A8062-7022-4C8A-91F6-E62AAC4659D5}" type="datetimeFigureOut">
              <a:rPr lang="es-CL" smtClean="0"/>
              <a:t>23-01-2025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59376-28C0-45FE-9CA4-F86869CC137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7011504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48700" y="381000"/>
            <a:ext cx="2476500" cy="5897562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381000"/>
            <a:ext cx="7734300" cy="5897562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A8062-7022-4C8A-91F6-E62AAC4659D5}" type="datetimeFigureOut">
              <a:rPr lang="es-CL" smtClean="0"/>
              <a:t>23-01-2025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59376-28C0-45FE-9CA4-F86869CC137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1007387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A8062-7022-4C8A-91F6-E62AAC4659D5}" type="datetimeFigureOut">
              <a:rPr lang="es-CL" smtClean="0"/>
              <a:t>23-01-2025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59376-28C0-45FE-9CA4-F86869CC137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2895014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1872" y="758952"/>
            <a:ext cx="9418320" cy="4041648"/>
          </a:xfrm>
        </p:spPr>
        <p:txBody>
          <a:bodyPr anchor="b">
            <a:normAutofit/>
          </a:bodyPr>
          <a:lstStyle>
            <a:lvl1pPr>
              <a:lnSpc>
                <a:spcPct val="85000"/>
              </a:lnSpc>
              <a:defRPr sz="7200" b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4800600"/>
            <a:ext cx="9418320" cy="1691640"/>
          </a:xfrm>
        </p:spPr>
        <p:txBody>
          <a:bodyPr anchor="t">
            <a:normAutofit/>
          </a:bodyPr>
          <a:lstStyle>
            <a:lvl1pPr marL="0" indent="0">
              <a:buNone/>
              <a:defRPr sz="2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A8062-7022-4C8A-91F6-E62AAC4659D5}" type="datetimeFigureOut">
              <a:rPr lang="es-CL" smtClean="0"/>
              <a:t>23-01-2025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59376-28C0-45FE-9CA4-F86869CC1370}" type="slidenum">
              <a:rPr lang="es-CL" smtClean="0"/>
              <a:t>‹Nº›</a:t>
            </a:fld>
            <a:endParaRPr lang="es-CL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7833395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61872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26480" y="1828800"/>
            <a:ext cx="4480560" cy="4351337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A8062-7022-4C8A-91F6-E62AAC4659D5}" type="datetimeFigureOut">
              <a:rPr lang="es-CL" smtClean="0"/>
              <a:t>23-01-2025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59376-28C0-45FE-9CA4-F86869CC137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839152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61872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26480" y="1713655"/>
            <a:ext cx="4480560" cy="731520"/>
          </a:xfrm>
        </p:spPr>
        <p:txBody>
          <a:bodyPr anchor="b">
            <a:normAutofit/>
          </a:bodyPr>
          <a:lstStyle>
            <a:lvl1pPr marL="0" indent="0">
              <a:lnSpc>
                <a:spcPct val="95000"/>
              </a:lnSpc>
              <a:spcBef>
                <a:spcPts val="0"/>
              </a:spcBef>
              <a:buNone/>
              <a:defRPr lang="en-US" sz="2000" b="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2000"/>
              </a:spcBef>
              <a:buFontTx/>
              <a:buNone/>
            </a:pPr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26480" y="2507550"/>
            <a:ext cx="4480560" cy="366465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A8062-7022-4C8A-91F6-E62AAC4659D5}" type="datetimeFigureOut">
              <a:rPr lang="es-CL" smtClean="0"/>
              <a:t>23-01-2025</a:t>
            </a:fld>
            <a:endParaRPr lang="es-C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59376-28C0-45FE-9CA4-F86869CC137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9990195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A8062-7022-4C8A-91F6-E62AAC4659D5}" type="datetimeFigureOut">
              <a:rPr lang="es-CL" smtClean="0"/>
              <a:t>23-01-2025</a:t>
            </a:fld>
            <a:endParaRPr lang="es-C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59376-28C0-45FE-9CA4-F86869CC137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090218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A8062-7022-4C8A-91F6-E62AAC4659D5}" type="datetimeFigureOut">
              <a:rPr lang="es-CL" smtClean="0"/>
              <a:t>23-01-2025</a:t>
            </a:fld>
            <a:endParaRPr lang="es-C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59376-28C0-45FE-9CA4-F86869CC137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3285201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200400" cy="1600197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267" y="685800"/>
            <a:ext cx="6079066" cy="548640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99734"/>
            <a:ext cx="3200400" cy="3810001"/>
          </a:xfrm>
        </p:spPr>
        <p:txBody>
          <a:bodyPr>
            <a:normAutofit/>
          </a:bodyPr>
          <a:lstStyle>
            <a:lvl1pPr marL="0" indent="0">
              <a:lnSpc>
                <a:spcPct val="114000"/>
              </a:lnSpc>
              <a:spcBef>
                <a:spcPts val="800"/>
              </a:spcBef>
              <a:buNone/>
              <a:defRPr sz="13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A8062-7022-4C8A-91F6-E62AAC4659D5}" type="datetimeFigureOut">
              <a:rPr lang="es-CL" smtClean="0"/>
              <a:t>23-01-2025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59376-28C0-45FE-9CA4-F86869CC137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9093056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5105400"/>
            <a:ext cx="11292840" cy="17526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257800"/>
            <a:ext cx="9982200" cy="914400"/>
          </a:xfrm>
        </p:spPr>
        <p:txBody>
          <a:bodyPr anchor="b">
            <a:normAutofit/>
          </a:bodyPr>
          <a:lstStyle>
            <a:lvl1pPr>
              <a:defRPr sz="2800" b="0">
                <a:solidFill>
                  <a:schemeClr val="bg1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1292840" cy="5128923"/>
          </a:xfrm>
          <a:solidFill>
            <a:schemeClr val="accent1"/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6108589"/>
            <a:ext cx="9982200" cy="59701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300">
                <a:solidFill>
                  <a:schemeClr val="bg1">
                    <a:lumMod val="8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8A8062-7022-4C8A-91F6-E62AAC4659D5}" type="datetimeFigureOut">
              <a:rPr lang="es-CL" smtClean="0"/>
              <a:t>23-01-2025</a:t>
            </a:fld>
            <a:endParaRPr lang="es-C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E59376-28C0-45FE-9CA4-F86869CC137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1900180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61872" y="365760"/>
            <a:ext cx="9692640" cy="13255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61872" y="1828800"/>
            <a:ext cx="859536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10797542" y="998537"/>
            <a:ext cx="1904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 b="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fld id="{F08A8062-7022-4C8A-91F6-E62AAC4659D5}" type="datetimeFigureOut">
              <a:rPr lang="es-CL" smtClean="0"/>
              <a:t>23-01-2025</a:t>
            </a:fld>
            <a:endParaRPr lang="es-C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9959341" y="4046537"/>
            <a:ext cx="358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2">
                    <a:lumMod val="20000"/>
                    <a:lumOff val="80000"/>
                  </a:schemeClr>
                </a:solidFill>
              </a:defRPr>
            </a:lvl1pPr>
          </a:lstStyle>
          <a:p>
            <a:endParaRPr lang="es-C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92840" y="6172200"/>
            <a:ext cx="914400" cy="593725"/>
          </a:xfrm>
          <a:prstGeom prst="rect">
            <a:avLst/>
          </a:prstGeom>
        </p:spPr>
        <p:txBody>
          <a:bodyPr vert="horz" lIns="45720" tIns="45720" rIns="45720" bIns="45720" rtlCol="0" anchor="ctr">
            <a:normAutofit/>
          </a:bodyPr>
          <a:lstStyle>
            <a:lvl1pPr algn="ctr">
              <a:defRPr sz="360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</a:lstStyle>
          <a:p>
            <a:fld id="{85E59376-28C0-45FE-9CA4-F86869CC1370}" type="slidenum">
              <a:rPr lang="es-CL" smtClean="0"/>
              <a:t>‹Nº›</a:t>
            </a:fld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675263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 spc="-5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5000"/>
        </a:lnSpc>
        <a:spcBef>
          <a:spcPts val="1400"/>
        </a:spcBef>
        <a:spcAft>
          <a:spcPts val="200"/>
        </a:spcAft>
        <a:buClr>
          <a:schemeClr val="accent1"/>
        </a:buClr>
        <a:buSzPct val="80000"/>
        <a:buFont typeface="Arial" pitchFamily="34" charset="0"/>
        <a:buChar char="•"/>
        <a:defRPr sz="1800" kern="1200" spc="1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300"/>
        </a:spcBef>
        <a:spcAft>
          <a:spcPts val="30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2" name="Rectangle 13">
            <a:extLst>
              <a:ext uri="{FF2B5EF4-FFF2-40B4-BE49-F238E27FC236}">
                <a16:creationId xmlns:a16="http://schemas.microsoft.com/office/drawing/2014/main" id="{EFB0C39A-F8CA-4A79-AFFC-E9780FB199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1341100" cy="685800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B130804-B463-0B73-0DA0-3144CCC24577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1" r="1" b="13650"/>
          <a:stretch/>
        </p:blipFill>
        <p:spPr>
          <a:xfrm>
            <a:off x="20" y="-2"/>
            <a:ext cx="11341080" cy="68580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8E36AE83-3C80-43DC-6F85-F1DCF39CC0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61872" y="758952"/>
            <a:ext cx="9418320" cy="3963173"/>
          </a:xfrm>
        </p:spPr>
        <p:txBody>
          <a:bodyPr>
            <a:normAutofit/>
          </a:bodyPr>
          <a:lstStyle/>
          <a:p>
            <a:r>
              <a:rPr lang="es-CL" dirty="0"/>
              <a:t>Asamblea Nacional ANEF 2025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2CB368A-73ED-5020-13AB-96E24E345B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61872" y="4800600"/>
            <a:ext cx="9418320" cy="1691640"/>
          </a:xfrm>
        </p:spPr>
        <p:txBody>
          <a:bodyPr>
            <a:normAutofit/>
          </a:bodyPr>
          <a:lstStyle/>
          <a:p>
            <a:r>
              <a:rPr lang="es-CL" dirty="0">
                <a:solidFill>
                  <a:schemeClr val="tx1"/>
                </a:solidFill>
              </a:rPr>
              <a:t>Comisión Tribunal Contencioso Administrativo </a:t>
            </a:r>
          </a:p>
          <a:p>
            <a:endParaRPr lang="es-CL" dirty="0">
              <a:solidFill>
                <a:schemeClr val="tx1"/>
              </a:solidFill>
            </a:endParaRPr>
          </a:p>
        </p:txBody>
      </p:sp>
      <p:sp>
        <p:nvSpPr>
          <p:cNvPr id="23" name="Rectangle 15">
            <a:extLst>
              <a:ext uri="{FF2B5EF4-FFF2-40B4-BE49-F238E27FC236}">
                <a16:creationId xmlns:a16="http://schemas.microsoft.com/office/drawing/2014/main" id="{948C6639-F651-4D15-A695-E9D03BB2AED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351" y="0"/>
            <a:ext cx="457200" cy="6858000"/>
          </a:xfrm>
          <a:prstGeom prst="rect">
            <a:avLst/>
          </a:prstGeom>
          <a:solidFill>
            <a:srgbClr val="30303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719695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0B3D270-B19D-4DB8-BD3C-3E707485B5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05541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F083D4DE-4FCB-A99E-A7D0-772AE1F694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058" y="836023"/>
            <a:ext cx="2718788" cy="5183777"/>
          </a:xfrm>
        </p:spPr>
        <p:txBody>
          <a:bodyPr anchor="ctr">
            <a:normAutofit/>
          </a:bodyPr>
          <a:lstStyle/>
          <a:p>
            <a:r>
              <a:rPr lang="es-CL" sz="3600">
                <a:solidFill>
                  <a:srgbClr val="FFFFFF"/>
                </a:solidFill>
              </a:rPr>
              <a:t>Problemas actuales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9BDAF94-B52E-4307-B54C-EF413086FC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s-CL"/>
          </a:p>
        </p:txBody>
      </p:sp>
      <p:graphicFrame>
        <p:nvGraphicFramePr>
          <p:cNvPr id="5" name="Marcador de contenido 2">
            <a:extLst>
              <a:ext uri="{FF2B5EF4-FFF2-40B4-BE49-F238E27FC236}">
                <a16:creationId xmlns:a16="http://schemas.microsoft.com/office/drawing/2014/main" id="{6E3A04E7-6D7C-1FC7-8236-37DAE3B0EB1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33508205"/>
              </p:ext>
            </p:extLst>
          </p:nvPr>
        </p:nvGraphicFramePr>
        <p:xfrm>
          <a:off x="4658815" y="804672"/>
          <a:ext cx="5990136" cy="52620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235528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8">
            <a:extLst>
              <a:ext uri="{FF2B5EF4-FFF2-40B4-BE49-F238E27FC236}">
                <a16:creationId xmlns:a16="http://schemas.microsoft.com/office/drawing/2014/main" id="{30B3D270-B19D-4DB8-BD3C-3E707485B5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05541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5D26FD7-96E0-F670-0444-497B8B8B00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058" y="836023"/>
            <a:ext cx="2718788" cy="5183777"/>
          </a:xfrm>
        </p:spPr>
        <p:txBody>
          <a:bodyPr anchor="ctr">
            <a:normAutofit/>
          </a:bodyPr>
          <a:lstStyle/>
          <a:p>
            <a:r>
              <a:rPr lang="es-CL" sz="3600" dirty="0">
                <a:solidFill>
                  <a:srgbClr val="FFFFFF"/>
                </a:solidFill>
              </a:rPr>
              <a:t>Acuerdos sobre condiciones del Tribunal</a:t>
            </a:r>
          </a:p>
        </p:txBody>
      </p:sp>
      <p:sp>
        <p:nvSpPr>
          <p:cNvPr id="16" name="Rectangle 10">
            <a:extLst>
              <a:ext uri="{FF2B5EF4-FFF2-40B4-BE49-F238E27FC236}">
                <a16:creationId xmlns:a16="http://schemas.microsoft.com/office/drawing/2014/main" id="{49BDAF94-B52E-4307-B54C-EF413086FC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s-CL"/>
          </a:p>
        </p:txBody>
      </p:sp>
      <p:graphicFrame>
        <p:nvGraphicFramePr>
          <p:cNvPr id="17" name="Marcador de contenido 2">
            <a:extLst>
              <a:ext uri="{FF2B5EF4-FFF2-40B4-BE49-F238E27FC236}">
                <a16:creationId xmlns:a16="http://schemas.microsoft.com/office/drawing/2014/main" id="{330847E1-866C-43E4-A02A-3DD61D847BD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92124870"/>
              </p:ext>
            </p:extLst>
          </p:nvPr>
        </p:nvGraphicFramePr>
        <p:xfrm>
          <a:off x="4658815" y="804672"/>
          <a:ext cx="5990136" cy="52620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938348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30B3D270-B19D-4DB8-BD3C-3E707485B51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0"/>
            <a:ext cx="405541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7C5D45E1-2134-5D5A-0561-85441DAA02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6058" y="836023"/>
            <a:ext cx="2718788" cy="5183777"/>
          </a:xfrm>
        </p:spPr>
        <p:txBody>
          <a:bodyPr anchor="ctr">
            <a:normAutofit/>
          </a:bodyPr>
          <a:lstStyle/>
          <a:p>
            <a:r>
              <a:rPr lang="es-CL" sz="3100">
                <a:solidFill>
                  <a:srgbClr val="FFFFFF"/>
                </a:solidFill>
              </a:rPr>
              <a:t>Condiciones del procedimiento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9BDAF94-B52E-4307-B54C-EF413086FC7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1292840" y="0"/>
            <a:ext cx="914400" cy="6858000"/>
          </a:xfrm>
          <a:prstGeom prst="rect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s-CL"/>
          </a:p>
        </p:txBody>
      </p:sp>
      <p:graphicFrame>
        <p:nvGraphicFramePr>
          <p:cNvPr id="5" name="Marcador de contenido 2">
            <a:extLst>
              <a:ext uri="{FF2B5EF4-FFF2-40B4-BE49-F238E27FC236}">
                <a16:creationId xmlns:a16="http://schemas.microsoft.com/office/drawing/2014/main" id="{1B647E87-BBAC-849F-C09D-12B695F27D8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1982957"/>
              </p:ext>
            </p:extLst>
          </p:nvPr>
        </p:nvGraphicFramePr>
        <p:xfrm>
          <a:off x="4658815" y="804672"/>
          <a:ext cx="5990136" cy="52620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741645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AD56EB-9F8C-DCBD-4463-F03A74E7B9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1872" y="5143500"/>
            <a:ext cx="9692640" cy="1325562"/>
          </a:xfrm>
        </p:spPr>
        <p:txBody>
          <a:bodyPr>
            <a:normAutofit/>
          </a:bodyPr>
          <a:lstStyle/>
          <a:p>
            <a:r>
              <a:rPr lang="es-CL"/>
              <a:t>Otros</a:t>
            </a:r>
            <a:endParaRPr lang="es-CL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853C71C-EE3C-44D8-8587-9A4D9D5CC5C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4572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s-CL"/>
          </a:p>
        </p:txBody>
      </p:sp>
      <p:graphicFrame>
        <p:nvGraphicFramePr>
          <p:cNvPr id="5" name="Marcador de contenido 2">
            <a:extLst>
              <a:ext uri="{FF2B5EF4-FFF2-40B4-BE49-F238E27FC236}">
                <a16:creationId xmlns:a16="http://schemas.microsoft.com/office/drawing/2014/main" id="{8B003634-A827-804D-B70B-8C1AB9BB25E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81849591"/>
              </p:ext>
            </p:extLst>
          </p:nvPr>
        </p:nvGraphicFramePr>
        <p:xfrm>
          <a:off x="1262063" y="462337"/>
          <a:ext cx="9225767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26902587"/>
      </p:ext>
    </p:extLst>
  </p:cSld>
  <p:clrMapOvr>
    <a:masterClrMapping/>
  </p:clrMapOvr>
</p:sld>
</file>

<file path=ppt/theme/theme1.xml><?xml version="1.0" encoding="utf-8"?>
<a:theme xmlns:a="http://schemas.openxmlformats.org/drawingml/2006/main" name="Vista">
  <a:themeElements>
    <a:clrScheme name="Vista">
      <a:dk1>
        <a:srgbClr val="000000"/>
      </a:dk1>
      <a:lt1>
        <a:srgbClr val="FFFFFF"/>
      </a:lt1>
      <a:dk2>
        <a:srgbClr val="46464A"/>
      </a:dk2>
      <a:lt2>
        <a:srgbClr val="D6D3CC"/>
      </a:lt2>
      <a:accent1>
        <a:srgbClr val="6F6F74"/>
      </a:accent1>
      <a:accent2>
        <a:srgbClr val="92A9B9"/>
      </a:accent2>
      <a:accent3>
        <a:srgbClr val="A7B789"/>
      </a:accent3>
      <a:accent4>
        <a:srgbClr val="B9A489"/>
      </a:accent4>
      <a:accent5>
        <a:srgbClr val="8D6374"/>
      </a:accent5>
      <a:accent6>
        <a:srgbClr val="9B7362"/>
      </a:accent6>
      <a:hlink>
        <a:srgbClr val="67AABF"/>
      </a:hlink>
      <a:folHlink>
        <a:srgbClr val="ABAFA5"/>
      </a:folHlink>
    </a:clrScheme>
    <a:fontScheme name="Vista">
      <a:maj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Schoolbook" panose="0204060405050502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ista">
      <a:fillStyleLst>
        <a:solidFill>
          <a:schemeClr val="phClr"/>
        </a:solidFill>
        <a:solidFill>
          <a:schemeClr val="phClr">
            <a:tint val="60000"/>
            <a:satMod val="120000"/>
          </a:schemeClr>
        </a:solidFill>
        <a:solidFill>
          <a:schemeClr val="phClr">
            <a:shade val="75000"/>
            <a:satMod val="16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3970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95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5240" dir="5400000" algn="tl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9525" prstMaterial="flat">
            <a:bevelT w="0" h="0" prst="coolSlant"/>
            <a:contourClr>
              <a:schemeClr val="phClr">
                <a:shade val="35000"/>
                <a:satMod val="130000"/>
              </a:schemeClr>
            </a:contourClr>
          </a:sp3d>
        </a:effectStyle>
        <a:effectStyle>
          <a:effectLst>
            <a:outerShdw blurRad="76200" dist="25400" dir="5400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9050" prstMaterial="flat">
            <a:bevelT w="0" h="0" prst="coolSlant"/>
            <a:contourClr>
              <a:schemeClr val="phClr">
                <a:shade val="25000"/>
                <a:satMod val="14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4000"/>
                <a:shade val="98000"/>
                <a:satMod val="130000"/>
                <a:lumMod val="102000"/>
              </a:schemeClr>
            </a:gs>
            <a:gs pos="100000">
              <a:schemeClr val="phClr">
                <a:tint val="98000"/>
                <a:shade val="78000"/>
                <a:satMod val="14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iew" id="{BA0EB5A6-F2D4-4F82-977B-64ADEE4A2A69}" vid="{3969A8A2-35DB-4E3B-8885-16FD20568674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Vista</Template>
  <TotalTime>337</TotalTime>
  <Words>183</Words>
  <Application>Microsoft Office PowerPoint</Application>
  <PresentationFormat>Panorámica</PresentationFormat>
  <Paragraphs>21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10" baseType="lpstr">
      <vt:lpstr>Aptos</vt:lpstr>
      <vt:lpstr>Arial</vt:lpstr>
      <vt:lpstr>Century Schoolbook</vt:lpstr>
      <vt:lpstr>Wingdings 2</vt:lpstr>
      <vt:lpstr>Vista</vt:lpstr>
      <vt:lpstr>Asamblea Nacional ANEF 2025</vt:lpstr>
      <vt:lpstr>Problemas actuales</vt:lpstr>
      <vt:lpstr>Acuerdos sobre condiciones del Tribunal</vt:lpstr>
      <vt:lpstr>Condiciones del procedimiento</vt:lpstr>
      <vt:lpstr>Otros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María Eugenia Castillo Díaz</dc:creator>
  <cp:lastModifiedBy>María Eugenia Castillo Díaz</cp:lastModifiedBy>
  <cp:revision>6</cp:revision>
  <dcterms:created xsi:type="dcterms:W3CDTF">2025-01-22T02:49:40Z</dcterms:created>
  <dcterms:modified xsi:type="dcterms:W3CDTF">2025-01-23T17:27:11Z</dcterms:modified>
</cp:coreProperties>
</file>